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07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21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39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16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57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1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63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07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6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70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72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483C-F1EB-47CF-ACB8-62AEE3A36964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1C8B-06EB-424D-9A25-3A1524532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53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8" Target="../media/image8.png" Type="http://schemas.openxmlformats.org/officeDocument/2006/relationships/image"/><Relationship Id="rId13" Target="../media/image13.png" Type="http://schemas.openxmlformats.org/officeDocument/2006/relationships/image"/><Relationship Id="rId18" Target="../media/image18.png" Type="http://schemas.openxmlformats.org/officeDocument/2006/relationships/image"/><Relationship Id="rId26" Target="../media/image26.png" Type="http://schemas.openxmlformats.org/officeDocument/2006/relationships/image"/><Relationship Id="rId3" Target="../media/image3.png" Type="http://schemas.openxmlformats.org/officeDocument/2006/relationships/image"/><Relationship Id="rId21" Target="../media/image21.png" Type="http://schemas.openxmlformats.org/officeDocument/2006/relationships/image"/><Relationship Id="rId7" Target="../media/image7.png" Type="http://schemas.openxmlformats.org/officeDocument/2006/relationships/image"/><Relationship Id="rId12" Target="../media/image12.png" Type="http://schemas.openxmlformats.org/officeDocument/2006/relationships/image"/><Relationship Id="rId17" Target="../media/image17.png" Type="http://schemas.openxmlformats.org/officeDocument/2006/relationships/image"/><Relationship Id="rId25" Target="../media/image25.png" Type="http://schemas.openxmlformats.org/officeDocument/2006/relationships/image"/><Relationship Id="rId2" Target="../media/image2.png" Type="http://schemas.openxmlformats.org/officeDocument/2006/relationships/image"/><Relationship Id="rId16" Target="../media/image16.png" Type="http://schemas.openxmlformats.org/officeDocument/2006/relationships/image"/><Relationship Id="rId20" Target="../media/image20.png" Type="http://schemas.openxmlformats.org/officeDocument/2006/relationships/image"/><Relationship Id="rId29" Target="../media/image29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6.png" Type="http://schemas.openxmlformats.org/officeDocument/2006/relationships/image"/><Relationship Id="rId11" Target="../media/image11.png" Type="http://schemas.openxmlformats.org/officeDocument/2006/relationships/image"/><Relationship Id="rId24" Target="../media/image24.png" Type="http://schemas.openxmlformats.org/officeDocument/2006/relationships/image"/><Relationship Id="rId5" Target="../media/image5.png" Type="http://schemas.openxmlformats.org/officeDocument/2006/relationships/image"/><Relationship Id="rId15" Target="../media/image15.png" Type="http://schemas.openxmlformats.org/officeDocument/2006/relationships/image"/><Relationship Id="rId23" Target="../media/image23.png" Type="http://schemas.openxmlformats.org/officeDocument/2006/relationships/image"/><Relationship Id="rId28" Target="../media/image28.jpeg" Type="http://schemas.openxmlformats.org/officeDocument/2006/relationships/image"/><Relationship Id="rId10" Target="../media/image10.png" Type="http://schemas.openxmlformats.org/officeDocument/2006/relationships/image"/><Relationship Id="rId19" Target="../media/image19.png" Type="http://schemas.openxmlformats.org/officeDocument/2006/relationships/image"/><Relationship Id="rId31" Target="../media/image31.png" Type="http://schemas.openxmlformats.org/officeDocument/2006/relationships/image"/><Relationship Id="rId4" Target="../media/image4.png" Type="http://schemas.openxmlformats.org/officeDocument/2006/relationships/image"/><Relationship Id="rId9" Target="../media/image9.png" Type="http://schemas.openxmlformats.org/officeDocument/2006/relationships/image"/><Relationship Id="rId14" Target="../media/image14.png" Type="http://schemas.openxmlformats.org/officeDocument/2006/relationships/image"/><Relationship Id="rId22" Target="../media/image22.png" Type="http://schemas.openxmlformats.org/officeDocument/2006/relationships/image"/><Relationship Id="rId27" Target="../media/image27.png" Type="http://schemas.openxmlformats.org/officeDocument/2006/relationships/image"/><Relationship Id="rId30" Target="../media/image30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9043" y="1571985"/>
            <a:ext cx="5953917" cy="371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ject 13"/>
          <p:cNvSpPr txBox="1"/>
          <p:nvPr/>
        </p:nvSpPr>
        <p:spPr>
          <a:xfrm>
            <a:off x="4401862" y="902884"/>
            <a:ext cx="3464838" cy="332584"/>
          </a:xfrm>
          <a:prstGeom prst="rect">
            <a:avLst/>
          </a:prstGeom>
          <a:solidFill>
            <a:srgbClr val="E31837"/>
          </a:solidFill>
        </p:spPr>
        <p:txBody>
          <a:bodyPr vert="horz" wrap="square" lIns="0" tIns="51204" rIns="0" bIns="0" rtlCol="0">
            <a:spAutoFit/>
          </a:bodyPr>
          <a:lstStyle/>
          <a:p>
            <a:pPr marR="557" algn="ctr">
              <a:spcBef>
                <a:spcPts val="402"/>
              </a:spcBef>
            </a:pPr>
            <a:r>
              <a:rPr lang="fr-FR" spc="-13" dirty="0">
                <a:solidFill>
                  <a:srgbClr val="FFFFFF"/>
                </a:solidFill>
                <a:latin typeface="Arial"/>
                <a:cs typeface="Arial"/>
              </a:rPr>
              <a:t>E-Learning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37"/>
          <p:cNvSpPr/>
          <p:nvPr/>
        </p:nvSpPr>
        <p:spPr>
          <a:xfrm>
            <a:off x="9681720" y="12"/>
            <a:ext cx="292673" cy="556241"/>
          </a:xfrm>
          <a:custGeom>
            <a:avLst/>
            <a:gdLst/>
            <a:ahLst/>
            <a:cxnLst/>
            <a:rect l="l" t="t" r="r" b="b"/>
            <a:pathLst>
              <a:path w="342265" h="613410">
                <a:moveTo>
                  <a:pt x="0" y="613282"/>
                </a:moveTo>
                <a:lnTo>
                  <a:pt x="341998" y="613282"/>
                </a:lnTo>
                <a:lnTo>
                  <a:pt x="341998" y="0"/>
                </a:lnTo>
                <a:lnTo>
                  <a:pt x="0" y="0"/>
                </a:lnTo>
                <a:lnTo>
                  <a:pt x="0" y="613282"/>
                </a:lnTo>
                <a:close/>
              </a:path>
            </a:pathLst>
          </a:custGeom>
          <a:solidFill>
            <a:srgbClr val="97C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8"/>
          <p:cNvSpPr txBox="1"/>
          <p:nvPr/>
        </p:nvSpPr>
        <p:spPr>
          <a:xfrm>
            <a:off x="9768778" y="163132"/>
            <a:ext cx="118372" cy="226684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lang="fr-FR" sz="1400" spc="-4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54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62503" y="2145032"/>
            <a:ext cx="5973" cy="19578"/>
          </a:xfrm>
          <a:custGeom>
            <a:avLst/>
            <a:gdLst/>
            <a:ahLst/>
            <a:cxnLst/>
            <a:rect l="l" t="t" r="r" b="b"/>
            <a:pathLst>
              <a:path w="6985" h="21589">
                <a:moveTo>
                  <a:pt x="6661" y="21555"/>
                </a:moveTo>
                <a:lnTo>
                  <a:pt x="0" y="21555"/>
                </a:lnTo>
                <a:lnTo>
                  <a:pt x="0" y="0"/>
                </a:lnTo>
                <a:lnTo>
                  <a:pt x="6661" y="0"/>
                </a:lnTo>
                <a:lnTo>
                  <a:pt x="6661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07906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53320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98714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44118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9531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34926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0330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25744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1139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16543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61956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07350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52755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98168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43563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88976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34380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97483" y="3992370"/>
            <a:ext cx="18462" cy="6334"/>
          </a:xfrm>
          <a:custGeom>
            <a:avLst/>
            <a:gdLst/>
            <a:ahLst/>
            <a:cxnLst/>
            <a:rect l="l" t="t" r="r" b="b"/>
            <a:pathLst>
              <a:path w="21589" h="6985">
                <a:moveTo>
                  <a:pt x="21282" y="6746"/>
                </a:moveTo>
                <a:lnTo>
                  <a:pt x="0" y="6746"/>
                </a:lnTo>
                <a:lnTo>
                  <a:pt x="0" y="0"/>
                </a:lnTo>
                <a:lnTo>
                  <a:pt x="21282" y="0"/>
                </a:lnTo>
                <a:lnTo>
                  <a:pt x="21282" y="6746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97483" y="3933729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97483" y="3875089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97483" y="3816448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44"/>
                </a:moveTo>
                <a:lnTo>
                  <a:pt x="0" y="32344"/>
                </a:lnTo>
                <a:lnTo>
                  <a:pt x="0" y="0"/>
                </a:lnTo>
                <a:lnTo>
                  <a:pt x="21282" y="0"/>
                </a:lnTo>
                <a:lnTo>
                  <a:pt x="21282" y="32344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97483" y="3757808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97483" y="3699167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97483" y="3640526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44"/>
                </a:moveTo>
                <a:lnTo>
                  <a:pt x="0" y="32344"/>
                </a:lnTo>
                <a:lnTo>
                  <a:pt x="0" y="0"/>
                </a:lnTo>
                <a:lnTo>
                  <a:pt x="21282" y="0"/>
                </a:lnTo>
                <a:lnTo>
                  <a:pt x="21282" y="32344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97483" y="3581885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97483" y="3523244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97483" y="3464603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44"/>
                </a:moveTo>
                <a:lnTo>
                  <a:pt x="0" y="32344"/>
                </a:lnTo>
                <a:lnTo>
                  <a:pt x="0" y="0"/>
                </a:lnTo>
                <a:lnTo>
                  <a:pt x="21282" y="0"/>
                </a:lnTo>
                <a:lnTo>
                  <a:pt x="21282" y="32344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97483" y="3405962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97483" y="3347322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97483" y="3288681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44"/>
                </a:moveTo>
                <a:lnTo>
                  <a:pt x="0" y="32344"/>
                </a:lnTo>
                <a:lnTo>
                  <a:pt x="0" y="0"/>
                </a:lnTo>
                <a:lnTo>
                  <a:pt x="21282" y="0"/>
                </a:lnTo>
                <a:lnTo>
                  <a:pt x="21282" y="32344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97483" y="3230041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97483" y="3171400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97483" y="3112759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44"/>
                </a:moveTo>
                <a:lnTo>
                  <a:pt x="0" y="32344"/>
                </a:lnTo>
                <a:lnTo>
                  <a:pt x="0" y="0"/>
                </a:lnTo>
                <a:lnTo>
                  <a:pt x="21282" y="0"/>
                </a:lnTo>
                <a:lnTo>
                  <a:pt x="21282" y="32344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97483" y="3054119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97483" y="2995478"/>
            <a:ext cx="18462" cy="29366"/>
          </a:xfrm>
          <a:custGeom>
            <a:avLst/>
            <a:gdLst/>
            <a:ahLst/>
            <a:cxnLst/>
            <a:rect l="l" t="t" r="r" b="b"/>
            <a:pathLst>
              <a:path w="21589" h="32385">
                <a:moveTo>
                  <a:pt x="21282" y="32333"/>
                </a:moveTo>
                <a:lnTo>
                  <a:pt x="0" y="32333"/>
                </a:lnTo>
                <a:lnTo>
                  <a:pt x="0" y="0"/>
                </a:lnTo>
                <a:lnTo>
                  <a:pt x="21282" y="0"/>
                </a:lnTo>
                <a:lnTo>
                  <a:pt x="21282" y="32333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82151" y="2145032"/>
            <a:ext cx="5973" cy="19578"/>
          </a:xfrm>
          <a:custGeom>
            <a:avLst/>
            <a:gdLst/>
            <a:ahLst/>
            <a:cxnLst/>
            <a:rect l="l" t="t" r="r" b="b"/>
            <a:pathLst>
              <a:path w="6984" h="21589">
                <a:moveTo>
                  <a:pt x="6650" y="21555"/>
                </a:moveTo>
                <a:lnTo>
                  <a:pt x="0" y="21555"/>
                </a:lnTo>
                <a:lnTo>
                  <a:pt x="0" y="0"/>
                </a:lnTo>
                <a:lnTo>
                  <a:pt x="6650" y="0"/>
                </a:lnTo>
                <a:lnTo>
                  <a:pt x="6650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527563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472958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18361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63775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309170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54574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199987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145382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90786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4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036199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81594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926998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872411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17807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763211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34" y="21555"/>
                </a:moveTo>
                <a:lnTo>
                  <a:pt x="0" y="21555"/>
                </a:lnTo>
                <a:lnTo>
                  <a:pt x="0" y="0"/>
                </a:lnTo>
                <a:lnTo>
                  <a:pt x="31934" y="0"/>
                </a:lnTo>
                <a:lnTo>
                  <a:pt x="31934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708623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54019" y="2145032"/>
            <a:ext cx="27692" cy="19578"/>
          </a:xfrm>
          <a:custGeom>
            <a:avLst/>
            <a:gdLst/>
            <a:ahLst/>
            <a:cxnLst/>
            <a:rect l="l" t="t" r="r" b="b"/>
            <a:pathLst>
              <a:path w="32385" h="21589">
                <a:moveTo>
                  <a:pt x="31923" y="21555"/>
                </a:moveTo>
                <a:lnTo>
                  <a:pt x="0" y="21555"/>
                </a:lnTo>
                <a:lnTo>
                  <a:pt x="0" y="0"/>
                </a:lnTo>
                <a:lnTo>
                  <a:pt x="31923" y="0"/>
                </a:lnTo>
                <a:lnTo>
                  <a:pt x="31923" y="2155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433380" y="2776850"/>
            <a:ext cx="673311" cy="723228"/>
          </a:xfrm>
          <a:custGeom>
            <a:avLst/>
            <a:gdLst/>
            <a:ahLst/>
            <a:cxnLst/>
            <a:rect l="l" t="t" r="r" b="b"/>
            <a:pathLst>
              <a:path w="787400" h="797560">
                <a:moveTo>
                  <a:pt x="772175" y="797384"/>
                </a:moveTo>
                <a:lnTo>
                  <a:pt x="767471" y="792620"/>
                </a:lnTo>
                <a:lnTo>
                  <a:pt x="782528" y="777359"/>
                </a:lnTo>
                <a:lnTo>
                  <a:pt x="787232" y="782144"/>
                </a:lnTo>
                <a:lnTo>
                  <a:pt x="772175" y="797384"/>
                </a:lnTo>
                <a:close/>
              </a:path>
              <a:path w="787400" h="797560">
                <a:moveTo>
                  <a:pt x="744912" y="769749"/>
                </a:moveTo>
                <a:lnTo>
                  <a:pt x="722331" y="746879"/>
                </a:lnTo>
                <a:lnTo>
                  <a:pt x="737378" y="731649"/>
                </a:lnTo>
                <a:lnTo>
                  <a:pt x="759948" y="754509"/>
                </a:lnTo>
                <a:lnTo>
                  <a:pt x="744912" y="769749"/>
                </a:lnTo>
                <a:close/>
              </a:path>
              <a:path w="787400" h="797560">
                <a:moveTo>
                  <a:pt x="699751" y="724029"/>
                </a:moveTo>
                <a:lnTo>
                  <a:pt x="677192" y="701159"/>
                </a:lnTo>
                <a:lnTo>
                  <a:pt x="692238" y="685919"/>
                </a:lnTo>
                <a:lnTo>
                  <a:pt x="714798" y="708768"/>
                </a:lnTo>
                <a:lnTo>
                  <a:pt x="699751" y="724029"/>
                </a:lnTo>
                <a:close/>
              </a:path>
              <a:path w="787400" h="797560">
                <a:moveTo>
                  <a:pt x="654601" y="678299"/>
                </a:moveTo>
                <a:lnTo>
                  <a:pt x="632031" y="655428"/>
                </a:lnTo>
                <a:lnTo>
                  <a:pt x="647077" y="640188"/>
                </a:lnTo>
                <a:lnTo>
                  <a:pt x="669658" y="663058"/>
                </a:lnTo>
                <a:lnTo>
                  <a:pt x="654601" y="678299"/>
                </a:lnTo>
                <a:close/>
              </a:path>
              <a:path w="787400" h="797560">
                <a:moveTo>
                  <a:pt x="609471" y="632568"/>
                </a:moveTo>
                <a:lnTo>
                  <a:pt x="586891" y="609708"/>
                </a:lnTo>
                <a:lnTo>
                  <a:pt x="601937" y="594468"/>
                </a:lnTo>
                <a:lnTo>
                  <a:pt x="624518" y="617317"/>
                </a:lnTo>
                <a:lnTo>
                  <a:pt x="609471" y="632568"/>
                </a:lnTo>
                <a:close/>
              </a:path>
              <a:path w="787400" h="797560">
                <a:moveTo>
                  <a:pt x="564310" y="586837"/>
                </a:moveTo>
                <a:lnTo>
                  <a:pt x="541741" y="563977"/>
                </a:lnTo>
                <a:lnTo>
                  <a:pt x="556787" y="548726"/>
                </a:lnTo>
                <a:lnTo>
                  <a:pt x="579368" y="571597"/>
                </a:lnTo>
                <a:lnTo>
                  <a:pt x="564310" y="586837"/>
                </a:lnTo>
                <a:close/>
              </a:path>
              <a:path w="787400" h="797560">
                <a:moveTo>
                  <a:pt x="519181" y="541117"/>
                </a:moveTo>
                <a:lnTo>
                  <a:pt x="496590" y="518257"/>
                </a:lnTo>
                <a:lnTo>
                  <a:pt x="511647" y="503006"/>
                </a:lnTo>
                <a:lnTo>
                  <a:pt x="534228" y="525877"/>
                </a:lnTo>
                <a:lnTo>
                  <a:pt x="519181" y="541117"/>
                </a:lnTo>
                <a:close/>
              </a:path>
              <a:path w="787400" h="797560">
                <a:moveTo>
                  <a:pt x="474020" y="495375"/>
                </a:moveTo>
                <a:lnTo>
                  <a:pt x="451461" y="472526"/>
                </a:lnTo>
                <a:lnTo>
                  <a:pt x="466508" y="457286"/>
                </a:lnTo>
                <a:lnTo>
                  <a:pt x="489067" y="480135"/>
                </a:lnTo>
                <a:lnTo>
                  <a:pt x="474020" y="495375"/>
                </a:lnTo>
                <a:close/>
              </a:path>
              <a:path w="787400" h="797560">
                <a:moveTo>
                  <a:pt x="428880" y="449666"/>
                </a:moveTo>
                <a:lnTo>
                  <a:pt x="406300" y="426784"/>
                </a:lnTo>
                <a:lnTo>
                  <a:pt x="421347" y="411555"/>
                </a:lnTo>
                <a:lnTo>
                  <a:pt x="443927" y="434426"/>
                </a:lnTo>
                <a:lnTo>
                  <a:pt x="428880" y="449666"/>
                </a:lnTo>
                <a:close/>
              </a:path>
              <a:path w="787400" h="797560">
                <a:moveTo>
                  <a:pt x="383730" y="403935"/>
                </a:moveTo>
                <a:lnTo>
                  <a:pt x="361171" y="381075"/>
                </a:lnTo>
                <a:lnTo>
                  <a:pt x="376207" y="365824"/>
                </a:lnTo>
                <a:lnTo>
                  <a:pt x="398787" y="388684"/>
                </a:lnTo>
                <a:lnTo>
                  <a:pt x="383730" y="403935"/>
                </a:lnTo>
                <a:close/>
              </a:path>
              <a:path w="787400" h="797560">
                <a:moveTo>
                  <a:pt x="338580" y="358194"/>
                </a:moveTo>
                <a:lnTo>
                  <a:pt x="316010" y="335344"/>
                </a:lnTo>
                <a:lnTo>
                  <a:pt x="331067" y="320094"/>
                </a:lnTo>
                <a:lnTo>
                  <a:pt x="353637" y="342964"/>
                </a:lnTo>
                <a:lnTo>
                  <a:pt x="338580" y="358194"/>
                </a:lnTo>
                <a:close/>
              </a:path>
              <a:path w="787400" h="797560">
                <a:moveTo>
                  <a:pt x="293451" y="312484"/>
                </a:moveTo>
                <a:lnTo>
                  <a:pt x="270859" y="289614"/>
                </a:lnTo>
                <a:lnTo>
                  <a:pt x="285917" y="274374"/>
                </a:lnTo>
                <a:lnTo>
                  <a:pt x="308486" y="297234"/>
                </a:lnTo>
                <a:lnTo>
                  <a:pt x="293451" y="312484"/>
                </a:lnTo>
                <a:close/>
              </a:path>
              <a:path w="787400" h="797560">
                <a:moveTo>
                  <a:pt x="248289" y="266743"/>
                </a:moveTo>
                <a:lnTo>
                  <a:pt x="225730" y="243894"/>
                </a:lnTo>
                <a:lnTo>
                  <a:pt x="240777" y="228654"/>
                </a:lnTo>
                <a:lnTo>
                  <a:pt x="263336" y="251503"/>
                </a:lnTo>
                <a:lnTo>
                  <a:pt x="248289" y="266743"/>
                </a:lnTo>
                <a:close/>
              </a:path>
              <a:path w="787400" h="797560">
                <a:moveTo>
                  <a:pt x="203139" y="221023"/>
                </a:moveTo>
                <a:lnTo>
                  <a:pt x="180569" y="198152"/>
                </a:lnTo>
                <a:lnTo>
                  <a:pt x="195616" y="182923"/>
                </a:lnTo>
                <a:lnTo>
                  <a:pt x="218196" y="205783"/>
                </a:lnTo>
                <a:lnTo>
                  <a:pt x="203139" y="221023"/>
                </a:lnTo>
                <a:close/>
              </a:path>
              <a:path w="787400" h="797560">
                <a:moveTo>
                  <a:pt x="157999" y="175303"/>
                </a:moveTo>
                <a:lnTo>
                  <a:pt x="135429" y="152432"/>
                </a:lnTo>
                <a:lnTo>
                  <a:pt x="150476" y="137192"/>
                </a:lnTo>
                <a:lnTo>
                  <a:pt x="173057" y="160052"/>
                </a:lnTo>
                <a:lnTo>
                  <a:pt x="157999" y="175303"/>
                </a:lnTo>
                <a:close/>
              </a:path>
              <a:path w="787400" h="797560">
                <a:moveTo>
                  <a:pt x="112849" y="129561"/>
                </a:moveTo>
                <a:lnTo>
                  <a:pt x="90279" y="106712"/>
                </a:lnTo>
                <a:lnTo>
                  <a:pt x="105336" y="91450"/>
                </a:lnTo>
                <a:lnTo>
                  <a:pt x="127895" y="114332"/>
                </a:lnTo>
                <a:lnTo>
                  <a:pt x="112849" y="129561"/>
                </a:lnTo>
                <a:close/>
              </a:path>
              <a:path w="787400" h="797560">
                <a:moveTo>
                  <a:pt x="67720" y="83841"/>
                </a:moveTo>
                <a:lnTo>
                  <a:pt x="45129" y="60981"/>
                </a:lnTo>
                <a:lnTo>
                  <a:pt x="60186" y="45741"/>
                </a:lnTo>
                <a:lnTo>
                  <a:pt x="82756" y="68601"/>
                </a:lnTo>
                <a:lnTo>
                  <a:pt x="67720" y="83841"/>
                </a:lnTo>
                <a:close/>
              </a:path>
              <a:path w="787400" h="797560">
                <a:moveTo>
                  <a:pt x="22559" y="38110"/>
                </a:moveTo>
                <a:lnTo>
                  <a:pt x="0" y="15250"/>
                </a:lnTo>
                <a:lnTo>
                  <a:pt x="15046" y="0"/>
                </a:lnTo>
                <a:lnTo>
                  <a:pt x="37605" y="22870"/>
                </a:lnTo>
                <a:lnTo>
                  <a:pt x="22559" y="3811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662046" y="2776850"/>
            <a:ext cx="673311" cy="723228"/>
          </a:xfrm>
          <a:custGeom>
            <a:avLst/>
            <a:gdLst/>
            <a:ahLst/>
            <a:cxnLst/>
            <a:rect l="l" t="t" r="r" b="b"/>
            <a:pathLst>
              <a:path w="787400" h="797560">
                <a:moveTo>
                  <a:pt x="15046" y="797384"/>
                </a:moveTo>
                <a:lnTo>
                  <a:pt x="0" y="782144"/>
                </a:lnTo>
                <a:lnTo>
                  <a:pt x="4703" y="777359"/>
                </a:lnTo>
                <a:lnTo>
                  <a:pt x="19749" y="792620"/>
                </a:lnTo>
                <a:lnTo>
                  <a:pt x="15046" y="797384"/>
                </a:lnTo>
                <a:close/>
              </a:path>
              <a:path w="787400" h="797560">
                <a:moveTo>
                  <a:pt x="42319" y="769749"/>
                </a:moveTo>
                <a:lnTo>
                  <a:pt x="27273" y="754509"/>
                </a:lnTo>
                <a:lnTo>
                  <a:pt x="49843" y="731649"/>
                </a:lnTo>
                <a:lnTo>
                  <a:pt x="64900" y="746879"/>
                </a:lnTo>
                <a:lnTo>
                  <a:pt x="42319" y="769749"/>
                </a:lnTo>
                <a:close/>
              </a:path>
              <a:path w="787400" h="797560">
                <a:moveTo>
                  <a:pt x="87470" y="724029"/>
                </a:moveTo>
                <a:lnTo>
                  <a:pt x="72423" y="708768"/>
                </a:lnTo>
                <a:lnTo>
                  <a:pt x="94993" y="685919"/>
                </a:lnTo>
                <a:lnTo>
                  <a:pt x="110040" y="701159"/>
                </a:lnTo>
                <a:lnTo>
                  <a:pt x="87470" y="724029"/>
                </a:lnTo>
                <a:close/>
              </a:path>
              <a:path w="787400" h="797560">
                <a:moveTo>
                  <a:pt x="132620" y="678299"/>
                </a:moveTo>
                <a:lnTo>
                  <a:pt x="117563" y="663058"/>
                </a:lnTo>
                <a:lnTo>
                  <a:pt x="140143" y="640188"/>
                </a:lnTo>
                <a:lnTo>
                  <a:pt x="155201" y="655428"/>
                </a:lnTo>
                <a:lnTo>
                  <a:pt x="132620" y="678299"/>
                </a:lnTo>
                <a:close/>
              </a:path>
              <a:path w="787400" h="797560">
                <a:moveTo>
                  <a:pt x="177760" y="632568"/>
                </a:moveTo>
                <a:lnTo>
                  <a:pt x="162713" y="617317"/>
                </a:lnTo>
                <a:lnTo>
                  <a:pt x="185283" y="594468"/>
                </a:lnTo>
                <a:lnTo>
                  <a:pt x="200330" y="609708"/>
                </a:lnTo>
                <a:lnTo>
                  <a:pt x="177760" y="632568"/>
                </a:lnTo>
                <a:close/>
              </a:path>
              <a:path w="787400" h="797560">
                <a:moveTo>
                  <a:pt x="222910" y="586837"/>
                </a:moveTo>
                <a:lnTo>
                  <a:pt x="207853" y="571597"/>
                </a:lnTo>
                <a:lnTo>
                  <a:pt x="230434" y="548726"/>
                </a:lnTo>
                <a:lnTo>
                  <a:pt x="245480" y="563977"/>
                </a:lnTo>
                <a:lnTo>
                  <a:pt x="222910" y="586837"/>
                </a:lnTo>
                <a:close/>
              </a:path>
              <a:path w="787400" h="797560">
                <a:moveTo>
                  <a:pt x="268050" y="541117"/>
                </a:moveTo>
                <a:lnTo>
                  <a:pt x="253004" y="525877"/>
                </a:lnTo>
                <a:lnTo>
                  <a:pt x="275573" y="503006"/>
                </a:lnTo>
                <a:lnTo>
                  <a:pt x="290631" y="518257"/>
                </a:lnTo>
                <a:lnTo>
                  <a:pt x="268050" y="541117"/>
                </a:lnTo>
                <a:close/>
              </a:path>
              <a:path w="787400" h="797560">
                <a:moveTo>
                  <a:pt x="313201" y="495375"/>
                </a:moveTo>
                <a:lnTo>
                  <a:pt x="298154" y="480135"/>
                </a:lnTo>
                <a:lnTo>
                  <a:pt x="320724" y="457286"/>
                </a:lnTo>
                <a:lnTo>
                  <a:pt x="335770" y="472526"/>
                </a:lnTo>
                <a:lnTo>
                  <a:pt x="313201" y="495375"/>
                </a:lnTo>
                <a:close/>
              </a:path>
              <a:path w="787400" h="797560">
                <a:moveTo>
                  <a:pt x="358351" y="449655"/>
                </a:moveTo>
                <a:lnTo>
                  <a:pt x="343294" y="434426"/>
                </a:lnTo>
                <a:lnTo>
                  <a:pt x="365874" y="411544"/>
                </a:lnTo>
                <a:lnTo>
                  <a:pt x="380921" y="426784"/>
                </a:lnTo>
                <a:lnTo>
                  <a:pt x="358351" y="449655"/>
                </a:lnTo>
                <a:close/>
              </a:path>
              <a:path w="787400" h="797560">
                <a:moveTo>
                  <a:pt x="403491" y="403935"/>
                </a:moveTo>
                <a:lnTo>
                  <a:pt x="388444" y="388684"/>
                </a:lnTo>
                <a:lnTo>
                  <a:pt x="411014" y="365824"/>
                </a:lnTo>
                <a:lnTo>
                  <a:pt x="426061" y="381075"/>
                </a:lnTo>
                <a:lnTo>
                  <a:pt x="403491" y="403935"/>
                </a:lnTo>
                <a:close/>
              </a:path>
              <a:path w="787400" h="797560">
                <a:moveTo>
                  <a:pt x="448641" y="358194"/>
                </a:moveTo>
                <a:lnTo>
                  <a:pt x="433594" y="342964"/>
                </a:lnTo>
                <a:lnTo>
                  <a:pt x="456164" y="320094"/>
                </a:lnTo>
                <a:lnTo>
                  <a:pt x="471211" y="335344"/>
                </a:lnTo>
                <a:lnTo>
                  <a:pt x="448641" y="358194"/>
                </a:lnTo>
                <a:close/>
              </a:path>
              <a:path w="787400" h="797560">
                <a:moveTo>
                  <a:pt x="493781" y="312484"/>
                </a:moveTo>
                <a:lnTo>
                  <a:pt x="478734" y="297234"/>
                </a:lnTo>
                <a:lnTo>
                  <a:pt x="501304" y="274374"/>
                </a:lnTo>
                <a:lnTo>
                  <a:pt x="516361" y="289614"/>
                </a:lnTo>
                <a:lnTo>
                  <a:pt x="493781" y="312484"/>
                </a:lnTo>
                <a:close/>
              </a:path>
              <a:path w="787400" h="797560">
                <a:moveTo>
                  <a:pt x="538931" y="266743"/>
                </a:moveTo>
                <a:lnTo>
                  <a:pt x="523885" y="251503"/>
                </a:lnTo>
                <a:lnTo>
                  <a:pt x="546455" y="228654"/>
                </a:lnTo>
                <a:lnTo>
                  <a:pt x="561501" y="243894"/>
                </a:lnTo>
                <a:lnTo>
                  <a:pt x="538931" y="266743"/>
                </a:lnTo>
                <a:close/>
              </a:path>
              <a:path w="787400" h="797560">
                <a:moveTo>
                  <a:pt x="584082" y="221023"/>
                </a:moveTo>
                <a:lnTo>
                  <a:pt x="569024" y="205783"/>
                </a:lnTo>
                <a:lnTo>
                  <a:pt x="591605" y="182912"/>
                </a:lnTo>
                <a:lnTo>
                  <a:pt x="606652" y="198152"/>
                </a:lnTo>
                <a:lnTo>
                  <a:pt x="584082" y="221023"/>
                </a:lnTo>
                <a:close/>
              </a:path>
              <a:path w="787400" h="797560">
                <a:moveTo>
                  <a:pt x="629221" y="175303"/>
                </a:moveTo>
                <a:lnTo>
                  <a:pt x="614175" y="160052"/>
                </a:lnTo>
                <a:lnTo>
                  <a:pt x="636745" y="137192"/>
                </a:lnTo>
                <a:lnTo>
                  <a:pt x="651802" y="152432"/>
                </a:lnTo>
                <a:lnTo>
                  <a:pt x="629221" y="175303"/>
                </a:lnTo>
                <a:close/>
              </a:path>
              <a:path w="787400" h="797560">
                <a:moveTo>
                  <a:pt x="674372" y="129561"/>
                </a:moveTo>
                <a:lnTo>
                  <a:pt x="659325" y="114332"/>
                </a:lnTo>
                <a:lnTo>
                  <a:pt x="681895" y="91450"/>
                </a:lnTo>
                <a:lnTo>
                  <a:pt x="696942" y="106712"/>
                </a:lnTo>
                <a:lnTo>
                  <a:pt x="674372" y="129561"/>
                </a:lnTo>
                <a:close/>
              </a:path>
              <a:path w="787400" h="797560">
                <a:moveTo>
                  <a:pt x="719512" y="83841"/>
                </a:moveTo>
                <a:lnTo>
                  <a:pt x="704465" y="68601"/>
                </a:lnTo>
                <a:lnTo>
                  <a:pt x="727046" y="45741"/>
                </a:lnTo>
                <a:lnTo>
                  <a:pt x="742092" y="60981"/>
                </a:lnTo>
                <a:lnTo>
                  <a:pt x="719512" y="83841"/>
                </a:lnTo>
                <a:close/>
              </a:path>
              <a:path w="787400" h="797560">
                <a:moveTo>
                  <a:pt x="764662" y="38110"/>
                </a:moveTo>
                <a:lnTo>
                  <a:pt x="749615" y="22860"/>
                </a:lnTo>
                <a:lnTo>
                  <a:pt x="772185" y="0"/>
                </a:lnTo>
                <a:lnTo>
                  <a:pt x="787232" y="15250"/>
                </a:lnTo>
                <a:lnTo>
                  <a:pt x="764662" y="3811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01382" y="1214423"/>
            <a:ext cx="1792929" cy="1925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001371" y="2946393"/>
            <a:ext cx="163049" cy="1937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636727" y="1341346"/>
            <a:ext cx="487173" cy="435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120044" y="1884467"/>
            <a:ext cx="44397" cy="549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035446" y="1250480"/>
            <a:ext cx="1691966" cy="1817284"/>
          </a:xfrm>
          <a:custGeom>
            <a:avLst/>
            <a:gdLst/>
            <a:ahLst/>
            <a:cxnLst/>
            <a:rect l="l" t="t" r="r" b="b"/>
            <a:pathLst>
              <a:path w="1978660" h="2004060">
                <a:moveTo>
                  <a:pt x="990052" y="2003875"/>
                </a:moveTo>
                <a:lnTo>
                  <a:pt x="941990" y="2002703"/>
                </a:lnTo>
                <a:lnTo>
                  <a:pt x="894206" y="1999173"/>
                </a:lnTo>
                <a:lnTo>
                  <a:pt x="846783" y="1993318"/>
                </a:lnTo>
                <a:lnTo>
                  <a:pt x="799801" y="1985170"/>
                </a:lnTo>
                <a:lnTo>
                  <a:pt x="753343" y="1974764"/>
                </a:lnTo>
                <a:lnTo>
                  <a:pt x="707489" y="1962133"/>
                </a:lnTo>
                <a:lnTo>
                  <a:pt x="662320" y="1947310"/>
                </a:lnTo>
                <a:lnTo>
                  <a:pt x="617919" y="1930328"/>
                </a:lnTo>
                <a:lnTo>
                  <a:pt x="574373" y="1911223"/>
                </a:lnTo>
                <a:lnTo>
                  <a:pt x="531759" y="1890028"/>
                </a:lnTo>
                <a:lnTo>
                  <a:pt x="490157" y="1866775"/>
                </a:lnTo>
                <a:lnTo>
                  <a:pt x="449649" y="1841499"/>
                </a:lnTo>
                <a:lnTo>
                  <a:pt x="410317" y="1814232"/>
                </a:lnTo>
                <a:lnTo>
                  <a:pt x="372242" y="1785008"/>
                </a:lnTo>
                <a:lnTo>
                  <a:pt x="335505" y="1753861"/>
                </a:lnTo>
                <a:lnTo>
                  <a:pt x="300188" y="1720823"/>
                </a:lnTo>
                <a:lnTo>
                  <a:pt x="266372" y="1685929"/>
                </a:lnTo>
                <a:lnTo>
                  <a:pt x="234138" y="1649210"/>
                </a:lnTo>
                <a:lnTo>
                  <a:pt x="203569" y="1610702"/>
                </a:lnTo>
                <a:lnTo>
                  <a:pt x="174745" y="1570437"/>
                </a:lnTo>
                <a:lnTo>
                  <a:pt x="147747" y="1528448"/>
                </a:lnTo>
                <a:lnTo>
                  <a:pt x="122658" y="1484770"/>
                </a:lnTo>
                <a:lnTo>
                  <a:pt x="99559" y="1439434"/>
                </a:lnTo>
                <a:lnTo>
                  <a:pt x="78519" y="1392476"/>
                </a:lnTo>
                <a:lnTo>
                  <a:pt x="59862" y="1344501"/>
                </a:lnTo>
                <a:lnTo>
                  <a:pt x="43797" y="1296148"/>
                </a:lnTo>
                <a:lnTo>
                  <a:pt x="30292" y="1247501"/>
                </a:lnTo>
                <a:lnTo>
                  <a:pt x="19313" y="1198642"/>
                </a:lnTo>
                <a:lnTo>
                  <a:pt x="10827" y="1149654"/>
                </a:lnTo>
                <a:lnTo>
                  <a:pt x="4801" y="1100618"/>
                </a:lnTo>
                <a:lnTo>
                  <a:pt x="1203" y="1051618"/>
                </a:lnTo>
                <a:lnTo>
                  <a:pt x="0" y="1002736"/>
                </a:lnTo>
                <a:lnTo>
                  <a:pt x="1157" y="954055"/>
                </a:lnTo>
                <a:lnTo>
                  <a:pt x="4644" y="905657"/>
                </a:lnTo>
                <a:lnTo>
                  <a:pt x="10425" y="857625"/>
                </a:lnTo>
                <a:lnTo>
                  <a:pt x="18470" y="810041"/>
                </a:lnTo>
                <a:lnTo>
                  <a:pt x="28744" y="762988"/>
                </a:lnTo>
                <a:lnTo>
                  <a:pt x="41214" y="716549"/>
                </a:lnTo>
                <a:lnTo>
                  <a:pt x="55848" y="670806"/>
                </a:lnTo>
                <a:lnTo>
                  <a:pt x="72613" y="625841"/>
                </a:lnTo>
                <a:lnTo>
                  <a:pt x="91474" y="581737"/>
                </a:lnTo>
                <a:lnTo>
                  <a:pt x="112398" y="538576"/>
                </a:lnTo>
                <a:lnTo>
                  <a:pt x="135354" y="496441"/>
                </a:lnTo>
                <a:lnTo>
                  <a:pt x="160309" y="455414"/>
                </a:lnTo>
                <a:lnTo>
                  <a:pt x="187229" y="415577"/>
                </a:lnTo>
                <a:lnTo>
                  <a:pt x="216081" y="377013"/>
                </a:lnTo>
                <a:lnTo>
                  <a:pt x="246832" y="339805"/>
                </a:lnTo>
                <a:lnTo>
                  <a:pt x="279451" y="304034"/>
                </a:lnTo>
                <a:lnTo>
                  <a:pt x="313903" y="269784"/>
                </a:lnTo>
                <a:lnTo>
                  <a:pt x="350155" y="237137"/>
                </a:lnTo>
                <a:lnTo>
                  <a:pt x="388175" y="206175"/>
                </a:lnTo>
                <a:lnTo>
                  <a:pt x="427930" y="176980"/>
                </a:lnTo>
                <a:lnTo>
                  <a:pt x="469387" y="149636"/>
                </a:lnTo>
                <a:lnTo>
                  <a:pt x="512513" y="124224"/>
                </a:lnTo>
                <a:lnTo>
                  <a:pt x="557274" y="100828"/>
                </a:lnTo>
                <a:lnTo>
                  <a:pt x="603639" y="79529"/>
                </a:lnTo>
                <a:lnTo>
                  <a:pt x="651014" y="60632"/>
                </a:lnTo>
                <a:lnTo>
                  <a:pt x="698760" y="44360"/>
                </a:lnTo>
                <a:lnTo>
                  <a:pt x="746795" y="30681"/>
                </a:lnTo>
                <a:lnTo>
                  <a:pt x="795038" y="19561"/>
                </a:lnTo>
                <a:lnTo>
                  <a:pt x="843408" y="10966"/>
                </a:lnTo>
                <a:lnTo>
                  <a:pt x="891823" y="4863"/>
                </a:lnTo>
                <a:lnTo>
                  <a:pt x="940201" y="1219"/>
                </a:lnTo>
                <a:lnTo>
                  <a:pt x="988463" y="0"/>
                </a:lnTo>
                <a:lnTo>
                  <a:pt x="1036525" y="1172"/>
                </a:lnTo>
                <a:lnTo>
                  <a:pt x="1084308" y="4703"/>
                </a:lnTo>
                <a:lnTo>
                  <a:pt x="1131729" y="10559"/>
                </a:lnTo>
                <a:lnTo>
                  <a:pt x="1178707" y="18707"/>
                </a:lnTo>
                <a:lnTo>
                  <a:pt x="1225161" y="29113"/>
                </a:lnTo>
                <a:lnTo>
                  <a:pt x="1271010" y="41744"/>
                </a:lnTo>
                <a:lnTo>
                  <a:pt x="1316171" y="56566"/>
                </a:lnTo>
                <a:lnTo>
                  <a:pt x="1360565" y="73547"/>
                </a:lnTo>
                <a:lnTo>
                  <a:pt x="1404109" y="92650"/>
                </a:lnTo>
                <a:lnTo>
                  <a:pt x="1419270" y="100190"/>
                </a:lnTo>
                <a:lnTo>
                  <a:pt x="988540" y="100190"/>
                </a:lnTo>
                <a:lnTo>
                  <a:pt x="938887" y="101623"/>
                </a:lnTo>
                <a:lnTo>
                  <a:pt x="889111" y="105912"/>
                </a:lnTo>
                <a:lnTo>
                  <a:pt x="839320" y="113103"/>
                </a:lnTo>
                <a:lnTo>
                  <a:pt x="789624" y="123240"/>
                </a:lnTo>
                <a:lnTo>
                  <a:pt x="740133" y="136368"/>
                </a:lnTo>
                <a:lnTo>
                  <a:pt x="690956" y="152532"/>
                </a:lnTo>
                <a:lnTo>
                  <a:pt x="642202" y="171777"/>
                </a:lnTo>
                <a:lnTo>
                  <a:pt x="594631" y="193838"/>
                </a:lnTo>
                <a:lnTo>
                  <a:pt x="548950" y="218352"/>
                </a:lnTo>
                <a:lnTo>
                  <a:pt x="505203" y="245207"/>
                </a:lnTo>
                <a:lnTo>
                  <a:pt x="463434" y="274293"/>
                </a:lnTo>
                <a:lnTo>
                  <a:pt x="423687" y="305500"/>
                </a:lnTo>
                <a:lnTo>
                  <a:pt x="386007" y="338716"/>
                </a:lnTo>
                <a:lnTo>
                  <a:pt x="350438" y="373830"/>
                </a:lnTo>
                <a:lnTo>
                  <a:pt x="317024" y="410731"/>
                </a:lnTo>
                <a:lnTo>
                  <a:pt x="285809" y="449309"/>
                </a:lnTo>
                <a:lnTo>
                  <a:pt x="256838" y="489453"/>
                </a:lnTo>
                <a:lnTo>
                  <a:pt x="230155" y="531051"/>
                </a:lnTo>
                <a:lnTo>
                  <a:pt x="205804" y="573994"/>
                </a:lnTo>
                <a:lnTo>
                  <a:pt x="183830" y="618169"/>
                </a:lnTo>
                <a:lnTo>
                  <a:pt x="164276" y="663467"/>
                </a:lnTo>
                <a:lnTo>
                  <a:pt x="147190" y="709774"/>
                </a:lnTo>
                <a:lnTo>
                  <a:pt x="132613" y="756982"/>
                </a:lnTo>
                <a:lnTo>
                  <a:pt x="120589" y="804981"/>
                </a:lnTo>
                <a:lnTo>
                  <a:pt x="111164" y="853659"/>
                </a:lnTo>
                <a:lnTo>
                  <a:pt x="104382" y="902905"/>
                </a:lnTo>
                <a:lnTo>
                  <a:pt x="100316" y="952249"/>
                </a:lnTo>
                <a:lnTo>
                  <a:pt x="98924" y="1002736"/>
                </a:lnTo>
                <a:lnTo>
                  <a:pt x="100334" y="1052947"/>
                </a:lnTo>
                <a:lnTo>
                  <a:pt x="104566" y="1103359"/>
                </a:lnTo>
                <a:lnTo>
                  <a:pt x="111663" y="1153784"/>
                </a:lnTo>
                <a:lnTo>
                  <a:pt x="121669" y="1204113"/>
                </a:lnTo>
                <a:lnTo>
                  <a:pt x="134629" y="1254233"/>
                </a:lnTo>
                <a:lnTo>
                  <a:pt x="150586" y="1304034"/>
                </a:lnTo>
                <a:lnTo>
                  <a:pt x="169597" y="1353417"/>
                </a:lnTo>
                <a:lnTo>
                  <a:pt x="191377" y="1401603"/>
                </a:lnTo>
                <a:lnTo>
                  <a:pt x="215579" y="1447875"/>
                </a:lnTo>
                <a:lnTo>
                  <a:pt x="242093" y="1492188"/>
                </a:lnTo>
                <a:lnTo>
                  <a:pt x="270808" y="1534497"/>
                </a:lnTo>
                <a:lnTo>
                  <a:pt x="301617" y="1574757"/>
                </a:lnTo>
                <a:lnTo>
                  <a:pt x="334410" y="1612923"/>
                </a:lnTo>
                <a:lnTo>
                  <a:pt x="369077" y="1648951"/>
                </a:lnTo>
                <a:lnTo>
                  <a:pt x="405509" y="1682795"/>
                </a:lnTo>
                <a:lnTo>
                  <a:pt x="443597" y="1714412"/>
                </a:lnTo>
                <a:lnTo>
                  <a:pt x="483232" y="1743756"/>
                </a:lnTo>
                <a:lnTo>
                  <a:pt x="524303" y="1770782"/>
                </a:lnTo>
                <a:lnTo>
                  <a:pt x="566702" y="1795446"/>
                </a:lnTo>
                <a:lnTo>
                  <a:pt x="610320" y="1817703"/>
                </a:lnTo>
                <a:lnTo>
                  <a:pt x="655046" y="1837508"/>
                </a:lnTo>
                <a:lnTo>
                  <a:pt x="700774" y="1854812"/>
                </a:lnTo>
                <a:lnTo>
                  <a:pt x="747391" y="1869574"/>
                </a:lnTo>
                <a:lnTo>
                  <a:pt x="794787" y="1881750"/>
                </a:lnTo>
                <a:lnTo>
                  <a:pt x="842854" y="1891294"/>
                </a:lnTo>
                <a:lnTo>
                  <a:pt x="891481" y="1898161"/>
                </a:lnTo>
                <a:lnTo>
                  <a:pt x="940559" y="1902307"/>
                </a:lnTo>
                <a:lnTo>
                  <a:pt x="989979" y="1903687"/>
                </a:lnTo>
                <a:lnTo>
                  <a:pt x="1419816" y="1903687"/>
                </a:lnTo>
                <a:lnTo>
                  <a:pt x="1374835" y="1924346"/>
                </a:lnTo>
                <a:lnTo>
                  <a:pt x="1327469" y="1943241"/>
                </a:lnTo>
                <a:lnTo>
                  <a:pt x="1279731" y="1959511"/>
                </a:lnTo>
                <a:lnTo>
                  <a:pt x="1231703" y="1973190"/>
                </a:lnTo>
                <a:lnTo>
                  <a:pt x="1183466" y="1984310"/>
                </a:lnTo>
                <a:lnTo>
                  <a:pt x="1135100" y="1992906"/>
                </a:lnTo>
                <a:lnTo>
                  <a:pt x="1086689" y="1999009"/>
                </a:lnTo>
                <a:lnTo>
                  <a:pt x="1038312" y="2002655"/>
                </a:lnTo>
                <a:lnTo>
                  <a:pt x="990052" y="2003875"/>
                </a:lnTo>
                <a:close/>
              </a:path>
              <a:path w="1978660" h="2004060">
                <a:moveTo>
                  <a:pt x="1419816" y="1903687"/>
                </a:moveTo>
                <a:lnTo>
                  <a:pt x="989979" y="1903687"/>
                </a:lnTo>
                <a:lnTo>
                  <a:pt x="1039631" y="1902256"/>
                </a:lnTo>
                <a:lnTo>
                  <a:pt x="1089406" y="1897968"/>
                </a:lnTo>
                <a:lnTo>
                  <a:pt x="1139195" y="1890778"/>
                </a:lnTo>
                <a:lnTo>
                  <a:pt x="1188887" y="1880643"/>
                </a:lnTo>
                <a:lnTo>
                  <a:pt x="1238374" y="1867516"/>
                </a:lnTo>
                <a:lnTo>
                  <a:pt x="1287545" y="1851352"/>
                </a:lnTo>
                <a:lnTo>
                  <a:pt x="1336293" y="1832108"/>
                </a:lnTo>
                <a:lnTo>
                  <a:pt x="1383864" y="1810045"/>
                </a:lnTo>
                <a:lnTo>
                  <a:pt x="1429545" y="1785530"/>
                </a:lnTo>
                <a:lnTo>
                  <a:pt x="1473293" y="1758673"/>
                </a:lnTo>
                <a:lnTo>
                  <a:pt x="1515063" y="1729585"/>
                </a:lnTo>
                <a:lnTo>
                  <a:pt x="1554811" y="1698377"/>
                </a:lnTo>
                <a:lnTo>
                  <a:pt x="1592492" y="1665160"/>
                </a:lnTo>
                <a:lnTo>
                  <a:pt x="1628062" y="1630045"/>
                </a:lnTo>
                <a:lnTo>
                  <a:pt x="1661478" y="1593142"/>
                </a:lnTo>
                <a:lnTo>
                  <a:pt x="1692693" y="1554563"/>
                </a:lnTo>
                <a:lnTo>
                  <a:pt x="1721665" y="1514418"/>
                </a:lnTo>
                <a:lnTo>
                  <a:pt x="1748349" y="1472818"/>
                </a:lnTo>
                <a:lnTo>
                  <a:pt x="1772701" y="1429874"/>
                </a:lnTo>
                <a:lnTo>
                  <a:pt x="1794675" y="1385697"/>
                </a:lnTo>
                <a:lnTo>
                  <a:pt x="1814229" y="1340397"/>
                </a:lnTo>
                <a:lnTo>
                  <a:pt x="1831314" y="1294090"/>
                </a:lnTo>
                <a:lnTo>
                  <a:pt x="1845889" y="1246883"/>
                </a:lnTo>
                <a:lnTo>
                  <a:pt x="1857911" y="1198885"/>
                </a:lnTo>
                <a:lnTo>
                  <a:pt x="1867335" y="1150209"/>
                </a:lnTo>
                <a:lnTo>
                  <a:pt x="1874116" y="1100963"/>
                </a:lnTo>
                <a:lnTo>
                  <a:pt x="1878181" y="1051618"/>
                </a:lnTo>
                <a:lnTo>
                  <a:pt x="1879572" y="1001129"/>
                </a:lnTo>
                <a:lnTo>
                  <a:pt x="1878162" y="950925"/>
                </a:lnTo>
                <a:lnTo>
                  <a:pt x="1873929" y="900514"/>
                </a:lnTo>
                <a:lnTo>
                  <a:pt x="1866832" y="850089"/>
                </a:lnTo>
                <a:lnTo>
                  <a:pt x="1856826" y="799760"/>
                </a:lnTo>
                <a:lnTo>
                  <a:pt x="1843866" y="749638"/>
                </a:lnTo>
                <a:lnTo>
                  <a:pt x="1827909" y="699833"/>
                </a:lnTo>
                <a:lnTo>
                  <a:pt x="1808909" y="650458"/>
                </a:lnTo>
                <a:lnTo>
                  <a:pt x="1787115" y="602264"/>
                </a:lnTo>
                <a:lnTo>
                  <a:pt x="1762912" y="555995"/>
                </a:lnTo>
                <a:lnTo>
                  <a:pt x="1736397" y="511684"/>
                </a:lnTo>
                <a:lnTo>
                  <a:pt x="1707680" y="469377"/>
                </a:lnTo>
                <a:lnTo>
                  <a:pt x="1676870" y="429118"/>
                </a:lnTo>
                <a:lnTo>
                  <a:pt x="1644077" y="390952"/>
                </a:lnTo>
                <a:lnTo>
                  <a:pt x="1609410" y="354924"/>
                </a:lnTo>
                <a:lnTo>
                  <a:pt x="1572978" y="321079"/>
                </a:lnTo>
                <a:lnTo>
                  <a:pt x="1534890" y="289463"/>
                </a:lnTo>
                <a:lnTo>
                  <a:pt x="1495257" y="260120"/>
                </a:lnTo>
                <a:lnTo>
                  <a:pt x="1454187" y="233095"/>
                </a:lnTo>
                <a:lnTo>
                  <a:pt x="1411789" y="208432"/>
                </a:lnTo>
                <a:lnTo>
                  <a:pt x="1368173" y="186178"/>
                </a:lnTo>
                <a:lnTo>
                  <a:pt x="1323449" y="166377"/>
                </a:lnTo>
                <a:lnTo>
                  <a:pt x="1277727" y="149069"/>
                </a:lnTo>
                <a:lnTo>
                  <a:pt x="1231116" y="134304"/>
                </a:lnTo>
                <a:lnTo>
                  <a:pt x="1183724" y="122127"/>
                </a:lnTo>
                <a:lnTo>
                  <a:pt x="1135661" y="112582"/>
                </a:lnTo>
                <a:lnTo>
                  <a:pt x="1087036" y="105714"/>
                </a:lnTo>
                <a:lnTo>
                  <a:pt x="1037959" y="101569"/>
                </a:lnTo>
                <a:lnTo>
                  <a:pt x="988540" y="100190"/>
                </a:lnTo>
                <a:lnTo>
                  <a:pt x="1419270" y="100190"/>
                </a:lnTo>
                <a:lnTo>
                  <a:pt x="1488325" y="137094"/>
                </a:lnTo>
                <a:lnTo>
                  <a:pt x="1528832" y="162369"/>
                </a:lnTo>
                <a:lnTo>
                  <a:pt x="1568165" y="189635"/>
                </a:lnTo>
                <a:lnTo>
                  <a:pt x="1606241" y="218858"/>
                </a:lnTo>
                <a:lnTo>
                  <a:pt x="1642979" y="250005"/>
                </a:lnTo>
                <a:lnTo>
                  <a:pt x="1678297" y="283042"/>
                </a:lnTo>
                <a:lnTo>
                  <a:pt x="1712114" y="317936"/>
                </a:lnTo>
                <a:lnTo>
                  <a:pt x="1744348" y="354654"/>
                </a:lnTo>
                <a:lnTo>
                  <a:pt x="1774918" y="393162"/>
                </a:lnTo>
                <a:lnTo>
                  <a:pt x="1803742" y="433427"/>
                </a:lnTo>
                <a:lnTo>
                  <a:pt x="1830740" y="475415"/>
                </a:lnTo>
                <a:lnTo>
                  <a:pt x="1855829" y="519094"/>
                </a:lnTo>
                <a:lnTo>
                  <a:pt x="1878927" y="564429"/>
                </a:lnTo>
                <a:lnTo>
                  <a:pt x="1899954" y="611388"/>
                </a:lnTo>
                <a:lnTo>
                  <a:pt x="1918624" y="659373"/>
                </a:lnTo>
                <a:lnTo>
                  <a:pt x="1934689" y="707725"/>
                </a:lnTo>
                <a:lnTo>
                  <a:pt x="1948195" y="756371"/>
                </a:lnTo>
                <a:lnTo>
                  <a:pt x="1959175" y="805229"/>
                </a:lnTo>
                <a:lnTo>
                  <a:pt x="1967660" y="854216"/>
                </a:lnTo>
                <a:lnTo>
                  <a:pt x="1973685" y="903250"/>
                </a:lnTo>
                <a:lnTo>
                  <a:pt x="1977185" y="950925"/>
                </a:lnTo>
                <a:lnTo>
                  <a:pt x="1978485" y="1001129"/>
                </a:lnTo>
                <a:lnTo>
                  <a:pt x="1977326" y="1049809"/>
                </a:lnTo>
                <a:lnTo>
                  <a:pt x="1973839" y="1098205"/>
                </a:lnTo>
                <a:lnTo>
                  <a:pt x="1968056" y="1146236"/>
                </a:lnTo>
                <a:lnTo>
                  <a:pt x="1960012" y="1193820"/>
                </a:lnTo>
                <a:lnTo>
                  <a:pt x="1949738" y="1240872"/>
                </a:lnTo>
                <a:lnTo>
                  <a:pt x="1937267" y="1287312"/>
                </a:lnTo>
                <a:lnTo>
                  <a:pt x="1922634" y="1333056"/>
                </a:lnTo>
                <a:lnTo>
                  <a:pt x="1905871" y="1378023"/>
                </a:lnTo>
                <a:lnTo>
                  <a:pt x="1887014" y="1422129"/>
                </a:lnTo>
                <a:lnTo>
                  <a:pt x="1866092" y="1465292"/>
                </a:lnTo>
                <a:lnTo>
                  <a:pt x="1843139" y="1507429"/>
                </a:lnTo>
                <a:lnTo>
                  <a:pt x="1818186" y="1548459"/>
                </a:lnTo>
                <a:lnTo>
                  <a:pt x="1791267" y="1588298"/>
                </a:lnTo>
                <a:lnTo>
                  <a:pt x="1762415" y="1626864"/>
                </a:lnTo>
                <a:lnTo>
                  <a:pt x="1731663" y="1664074"/>
                </a:lnTo>
                <a:lnTo>
                  <a:pt x="1699044" y="1699847"/>
                </a:lnTo>
                <a:lnTo>
                  <a:pt x="1664591" y="1734098"/>
                </a:lnTo>
                <a:lnTo>
                  <a:pt x="1628337" y="1766746"/>
                </a:lnTo>
                <a:lnTo>
                  <a:pt x="1590314" y="1797709"/>
                </a:lnTo>
                <a:lnTo>
                  <a:pt x="1550557" y="1826903"/>
                </a:lnTo>
                <a:lnTo>
                  <a:pt x="1509097" y="1854246"/>
                </a:lnTo>
                <a:lnTo>
                  <a:pt x="1465968" y="1879656"/>
                </a:lnTo>
                <a:lnTo>
                  <a:pt x="1421203" y="1903050"/>
                </a:lnTo>
                <a:lnTo>
                  <a:pt x="1419816" y="19036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33398" y="1817994"/>
            <a:ext cx="145522" cy="695589"/>
          </a:xfrm>
          <a:custGeom>
            <a:avLst/>
            <a:gdLst/>
            <a:ahLst/>
            <a:cxnLst/>
            <a:rect l="l" t="t" r="r" b="b"/>
            <a:pathLst>
              <a:path w="170179" h="767079">
                <a:moveTo>
                  <a:pt x="78531" y="766635"/>
                </a:moveTo>
                <a:lnTo>
                  <a:pt x="59870" y="718659"/>
                </a:lnTo>
                <a:lnTo>
                  <a:pt x="43802" y="670307"/>
                </a:lnTo>
                <a:lnTo>
                  <a:pt x="30295" y="621660"/>
                </a:lnTo>
                <a:lnTo>
                  <a:pt x="19314" y="572801"/>
                </a:lnTo>
                <a:lnTo>
                  <a:pt x="10826" y="523812"/>
                </a:lnTo>
                <a:lnTo>
                  <a:pt x="4800" y="474777"/>
                </a:lnTo>
                <a:lnTo>
                  <a:pt x="1202" y="425777"/>
                </a:lnTo>
                <a:lnTo>
                  <a:pt x="0" y="376819"/>
                </a:lnTo>
                <a:lnTo>
                  <a:pt x="1156" y="328214"/>
                </a:lnTo>
                <a:lnTo>
                  <a:pt x="4642" y="279816"/>
                </a:lnTo>
                <a:lnTo>
                  <a:pt x="10424" y="231783"/>
                </a:lnTo>
                <a:lnTo>
                  <a:pt x="18469" y="184200"/>
                </a:lnTo>
                <a:lnTo>
                  <a:pt x="28744" y="137147"/>
                </a:lnTo>
                <a:lnTo>
                  <a:pt x="41215" y="90708"/>
                </a:lnTo>
                <a:lnTo>
                  <a:pt x="55849" y="44964"/>
                </a:lnTo>
                <a:lnTo>
                  <a:pt x="72614" y="0"/>
                </a:lnTo>
                <a:lnTo>
                  <a:pt x="164277" y="37625"/>
                </a:lnTo>
                <a:lnTo>
                  <a:pt x="147193" y="83932"/>
                </a:lnTo>
                <a:lnTo>
                  <a:pt x="132617" y="131141"/>
                </a:lnTo>
                <a:lnTo>
                  <a:pt x="120594" y="179139"/>
                </a:lnTo>
                <a:lnTo>
                  <a:pt x="111170" y="227817"/>
                </a:lnTo>
                <a:lnTo>
                  <a:pt x="104387" y="277064"/>
                </a:lnTo>
                <a:lnTo>
                  <a:pt x="100292" y="326768"/>
                </a:lnTo>
                <a:lnTo>
                  <a:pt x="98929" y="376895"/>
                </a:lnTo>
                <a:lnTo>
                  <a:pt x="100338" y="427106"/>
                </a:lnTo>
                <a:lnTo>
                  <a:pt x="104570" y="477517"/>
                </a:lnTo>
                <a:lnTo>
                  <a:pt x="111666" y="527943"/>
                </a:lnTo>
                <a:lnTo>
                  <a:pt x="121671" y="578271"/>
                </a:lnTo>
                <a:lnTo>
                  <a:pt x="134630" y="628391"/>
                </a:lnTo>
                <a:lnTo>
                  <a:pt x="150587" y="678193"/>
                </a:lnTo>
                <a:lnTo>
                  <a:pt x="169598" y="727575"/>
                </a:lnTo>
                <a:lnTo>
                  <a:pt x="78531" y="766635"/>
                </a:lnTo>
                <a:close/>
              </a:path>
            </a:pathLst>
          </a:custGeom>
          <a:solidFill>
            <a:srgbClr val="97C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095492" y="1250481"/>
            <a:ext cx="1226294" cy="597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00551" y="2477762"/>
            <a:ext cx="493038" cy="523419"/>
          </a:xfrm>
          <a:custGeom>
            <a:avLst/>
            <a:gdLst/>
            <a:ahLst/>
            <a:cxnLst/>
            <a:rect l="l" t="t" r="r" b="b"/>
            <a:pathLst>
              <a:path w="576579" h="577214">
                <a:moveTo>
                  <a:pt x="539389" y="576910"/>
                </a:moveTo>
                <a:lnTo>
                  <a:pt x="495843" y="557806"/>
                </a:lnTo>
                <a:lnTo>
                  <a:pt x="453228" y="536610"/>
                </a:lnTo>
                <a:lnTo>
                  <a:pt x="411626" y="513358"/>
                </a:lnTo>
                <a:lnTo>
                  <a:pt x="371119" y="488082"/>
                </a:lnTo>
                <a:lnTo>
                  <a:pt x="331786" y="460815"/>
                </a:lnTo>
                <a:lnTo>
                  <a:pt x="293711" y="431591"/>
                </a:lnTo>
                <a:lnTo>
                  <a:pt x="256974" y="400444"/>
                </a:lnTo>
                <a:lnTo>
                  <a:pt x="221657" y="367406"/>
                </a:lnTo>
                <a:lnTo>
                  <a:pt x="187841" y="332511"/>
                </a:lnTo>
                <a:lnTo>
                  <a:pt x="155608" y="295793"/>
                </a:lnTo>
                <a:lnTo>
                  <a:pt x="125039" y="257285"/>
                </a:lnTo>
                <a:lnTo>
                  <a:pt x="96214" y="217020"/>
                </a:lnTo>
                <a:lnTo>
                  <a:pt x="69217" y="175031"/>
                </a:lnTo>
                <a:lnTo>
                  <a:pt x="44128" y="131353"/>
                </a:lnTo>
                <a:lnTo>
                  <a:pt x="21028" y="86017"/>
                </a:lnTo>
                <a:lnTo>
                  <a:pt x="0" y="39059"/>
                </a:lnTo>
                <a:lnTo>
                  <a:pt x="91066" y="0"/>
                </a:lnTo>
                <a:lnTo>
                  <a:pt x="112847" y="48186"/>
                </a:lnTo>
                <a:lnTo>
                  <a:pt x="137049" y="94458"/>
                </a:lnTo>
                <a:lnTo>
                  <a:pt x="163562" y="138771"/>
                </a:lnTo>
                <a:lnTo>
                  <a:pt x="192278" y="181080"/>
                </a:lnTo>
                <a:lnTo>
                  <a:pt x="223088" y="221339"/>
                </a:lnTo>
                <a:lnTo>
                  <a:pt x="255881" y="259506"/>
                </a:lnTo>
                <a:lnTo>
                  <a:pt x="290548" y="295533"/>
                </a:lnTo>
                <a:lnTo>
                  <a:pt x="326981" y="329378"/>
                </a:lnTo>
                <a:lnTo>
                  <a:pt x="365070" y="360995"/>
                </a:lnTo>
                <a:lnTo>
                  <a:pt x="404705" y="390338"/>
                </a:lnTo>
                <a:lnTo>
                  <a:pt x="445778" y="417365"/>
                </a:lnTo>
                <a:lnTo>
                  <a:pt x="488178" y="442029"/>
                </a:lnTo>
                <a:lnTo>
                  <a:pt x="531798" y="464286"/>
                </a:lnTo>
                <a:lnTo>
                  <a:pt x="576526" y="484091"/>
                </a:lnTo>
                <a:lnTo>
                  <a:pt x="539389" y="576910"/>
                </a:lnTo>
                <a:close/>
              </a:path>
            </a:pathLst>
          </a:custGeom>
          <a:solidFill>
            <a:srgbClr val="E8A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61787" y="2911839"/>
            <a:ext cx="647790" cy="156047"/>
          </a:xfrm>
          <a:custGeom>
            <a:avLst/>
            <a:gdLst/>
            <a:ahLst/>
            <a:cxnLst/>
            <a:rect l="l" t="t" r="r" b="b"/>
            <a:pathLst>
              <a:path w="757554" h="172085">
                <a:moveTo>
                  <a:pt x="748291" y="71579"/>
                </a:moveTo>
                <a:lnTo>
                  <a:pt x="372061" y="71579"/>
                </a:lnTo>
                <a:lnTo>
                  <a:pt x="421712" y="70147"/>
                </a:lnTo>
                <a:lnTo>
                  <a:pt x="471487" y="65859"/>
                </a:lnTo>
                <a:lnTo>
                  <a:pt x="521275" y="58669"/>
                </a:lnTo>
                <a:lnTo>
                  <a:pt x="570967" y="48534"/>
                </a:lnTo>
                <a:lnTo>
                  <a:pt x="620454" y="35407"/>
                </a:lnTo>
                <a:lnTo>
                  <a:pt x="669626" y="19244"/>
                </a:lnTo>
                <a:lnTo>
                  <a:pt x="718373" y="0"/>
                </a:lnTo>
                <a:lnTo>
                  <a:pt x="748291" y="71579"/>
                </a:lnTo>
                <a:close/>
              </a:path>
              <a:path w="757554" h="172085">
                <a:moveTo>
                  <a:pt x="372138" y="171766"/>
                </a:moveTo>
                <a:lnTo>
                  <a:pt x="324074" y="170595"/>
                </a:lnTo>
                <a:lnTo>
                  <a:pt x="276290" y="167064"/>
                </a:lnTo>
                <a:lnTo>
                  <a:pt x="228866" y="161209"/>
                </a:lnTo>
                <a:lnTo>
                  <a:pt x="181883" y="153062"/>
                </a:lnTo>
                <a:lnTo>
                  <a:pt x="135424" y="142656"/>
                </a:lnTo>
                <a:lnTo>
                  <a:pt x="89569" y="130024"/>
                </a:lnTo>
                <a:lnTo>
                  <a:pt x="44401" y="115201"/>
                </a:lnTo>
                <a:lnTo>
                  <a:pt x="0" y="98219"/>
                </a:lnTo>
                <a:lnTo>
                  <a:pt x="37137" y="5399"/>
                </a:lnTo>
                <a:lnTo>
                  <a:pt x="82863" y="22703"/>
                </a:lnTo>
                <a:lnTo>
                  <a:pt x="129478" y="37465"/>
                </a:lnTo>
                <a:lnTo>
                  <a:pt x="176873" y="49641"/>
                </a:lnTo>
                <a:lnTo>
                  <a:pt x="224938" y="59185"/>
                </a:lnTo>
                <a:lnTo>
                  <a:pt x="273564" y="66053"/>
                </a:lnTo>
                <a:lnTo>
                  <a:pt x="322641" y="70199"/>
                </a:lnTo>
                <a:lnTo>
                  <a:pt x="372061" y="71579"/>
                </a:lnTo>
                <a:lnTo>
                  <a:pt x="748291" y="71579"/>
                </a:lnTo>
                <a:lnTo>
                  <a:pt x="756926" y="92237"/>
                </a:lnTo>
                <a:lnTo>
                  <a:pt x="709560" y="111132"/>
                </a:lnTo>
                <a:lnTo>
                  <a:pt x="661822" y="127403"/>
                </a:lnTo>
                <a:lnTo>
                  <a:pt x="613793" y="141081"/>
                </a:lnTo>
                <a:lnTo>
                  <a:pt x="565555" y="152202"/>
                </a:lnTo>
                <a:lnTo>
                  <a:pt x="517189" y="160797"/>
                </a:lnTo>
                <a:lnTo>
                  <a:pt x="468777" y="166901"/>
                </a:lnTo>
                <a:lnTo>
                  <a:pt x="420399" y="170546"/>
                </a:lnTo>
                <a:lnTo>
                  <a:pt x="372138" y="171766"/>
                </a:lnTo>
                <a:close/>
              </a:path>
            </a:pathLst>
          </a:custGeom>
          <a:solidFill>
            <a:srgbClr val="F580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80209" y="1804897"/>
            <a:ext cx="145522" cy="695589"/>
          </a:xfrm>
          <a:custGeom>
            <a:avLst/>
            <a:gdLst/>
            <a:ahLst/>
            <a:cxnLst/>
            <a:rect l="l" t="t" r="r" b="b"/>
            <a:pathLst>
              <a:path w="170179" h="767079">
                <a:moveTo>
                  <a:pt x="96972" y="766624"/>
                </a:moveTo>
                <a:lnTo>
                  <a:pt x="5320" y="728998"/>
                </a:lnTo>
                <a:lnTo>
                  <a:pt x="22404" y="682691"/>
                </a:lnTo>
                <a:lnTo>
                  <a:pt x="36980" y="635484"/>
                </a:lnTo>
                <a:lnTo>
                  <a:pt x="49001" y="587486"/>
                </a:lnTo>
                <a:lnTo>
                  <a:pt x="58425" y="538810"/>
                </a:lnTo>
                <a:lnTo>
                  <a:pt x="65207" y="489564"/>
                </a:lnTo>
                <a:lnTo>
                  <a:pt x="69301" y="439862"/>
                </a:lnTo>
                <a:lnTo>
                  <a:pt x="70662" y="389730"/>
                </a:lnTo>
                <a:lnTo>
                  <a:pt x="69252" y="339526"/>
                </a:lnTo>
                <a:lnTo>
                  <a:pt x="65020" y="289115"/>
                </a:lnTo>
                <a:lnTo>
                  <a:pt x="57923" y="238690"/>
                </a:lnTo>
                <a:lnTo>
                  <a:pt x="47917" y="188361"/>
                </a:lnTo>
                <a:lnTo>
                  <a:pt x="34957" y="138239"/>
                </a:lnTo>
                <a:lnTo>
                  <a:pt x="18999" y="88434"/>
                </a:lnTo>
                <a:lnTo>
                  <a:pt x="0" y="39059"/>
                </a:lnTo>
                <a:lnTo>
                  <a:pt x="91056" y="0"/>
                </a:lnTo>
                <a:lnTo>
                  <a:pt x="109713" y="47974"/>
                </a:lnTo>
                <a:lnTo>
                  <a:pt x="125777" y="96326"/>
                </a:lnTo>
                <a:lnTo>
                  <a:pt x="139282" y="144972"/>
                </a:lnTo>
                <a:lnTo>
                  <a:pt x="150261" y="193830"/>
                </a:lnTo>
                <a:lnTo>
                  <a:pt x="158746" y="242817"/>
                </a:lnTo>
                <a:lnTo>
                  <a:pt x="164772" y="291851"/>
                </a:lnTo>
                <a:lnTo>
                  <a:pt x="168369" y="340850"/>
                </a:lnTo>
                <a:lnTo>
                  <a:pt x="169571" y="389812"/>
                </a:lnTo>
                <a:lnTo>
                  <a:pt x="168415" y="438410"/>
                </a:lnTo>
                <a:lnTo>
                  <a:pt x="164929" y="486806"/>
                </a:lnTo>
                <a:lnTo>
                  <a:pt x="159148" y="534837"/>
                </a:lnTo>
                <a:lnTo>
                  <a:pt x="151105" y="582421"/>
                </a:lnTo>
                <a:lnTo>
                  <a:pt x="140833" y="629473"/>
                </a:lnTo>
                <a:lnTo>
                  <a:pt x="128365" y="675913"/>
                </a:lnTo>
                <a:lnTo>
                  <a:pt x="113734" y="721657"/>
                </a:lnTo>
                <a:lnTo>
                  <a:pt x="96972" y="766624"/>
                </a:lnTo>
                <a:close/>
              </a:path>
            </a:pathLst>
          </a:custGeom>
          <a:solidFill>
            <a:srgbClr val="A30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73883" y="1679639"/>
            <a:ext cx="882623" cy="9480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264778" y="1669865"/>
            <a:ext cx="901368" cy="967951"/>
          </a:xfrm>
          <a:custGeom>
            <a:avLst/>
            <a:gdLst/>
            <a:ahLst/>
            <a:cxnLst/>
            <a:rect l="l" t="t" r="r" b="b"/>
            <a:pathLst>
              <a:path w="1054100" h="1067435">
                <a:moveTo>
                  <a:pt x="526758" y="1067016"/>
                </a:moveTo>
                <a:lnTo>
                  <a:pt x="478814" y="1064834"/>
                </a:lnTo>
                <a:lnTo>
                  <a:pt x="432076" y="1058418"/>
                </a:lnTo>
                <a:lnTo>
                  <a:pt x="386729" y="1047955"/>
                </a:lnTo>
                <a:lnTo>
                  <a:pt x="342960" y="1033635"/>
                </a:lnTo>
                <a:lnTo>
                  <a:pt x="300954" y="1015645"/>
                </a:lnTo>
                <a:lnTo>
                  <a:pt x="260898" y="994174"/>
                </a:lnTo>
                <a:lnTo>
                  <a:pt x="222978" y="969409"/>
                </a:lnTo>
                <a:lnTo>
                  <a:pt x="187379" y="941540"/>
                </a:lnTo>
                <a:lnTo>
                  <a:pt x="154288" y="910754"/>
                </a:lnTo>
                <a:lnTo>
                  <a:pt x="123891" y="877241"/>
                </a:lnTo>
                <a:lnTo>
                  <a:pt x="96373" y="841187"/>
                </a:lnTo>
                <a:lnTo>
                  <a:pt x="71920" y="802781"/>
                </a:lnTo>
                <a:lnTo>
                  <a:pt x="50719" y="762213"/>
                </a:lnTo>
                <a:lnTo>
                  <a:pt x="32956" y="719669"/>
                </a:lnTo>
                <a:lnTo>
                  <a:pt x="18817" y="675338"/>
                </a:lnTo>
                <a:lnTo>
                  <a:pt x="8487" y="629409"/>
                </a:lnTo>
                <a:lnTo>
                  <a:pt x="2152" y="582069"/>
                </a:lnTo>
                <a:lnTo>
                  <a:pt x="0" y="533508"/>
                </a:lnTo>
                <a:lnTo>
                  <a:pt x="2152" y="484946"/>
                </a:lnTo>
                <a:lnTo>
                  <a:pt x="8487" y="437606"/>
                </a:lnTo>
                <a:lnTo>
                  <a:pt x="18817" y="391677"/>
                </a:lnTo>
                <a:lnTo>
                  <a:pt x="32956" y="347345"/>
                </a:lnTo>
                <a:lnTo>
                  <a:pt x="50719" y="304801"/>
                </a:lnTo>
                <a:lnTo>
                  <a:pt x="71920" y="264232"/>
                </a:lnTo>
                <a:lnTo>
                  <a:pt x="96373" y="225825"/>
                </a:lnTo>
                <a:lnTo>
                  <a:pt x="123891" y="189771"/>
                </a:lnTo>
                <a:lnTo>
                  <a:pt x="154288" y="156257"/>
                </a:lnTo>
                <a:lnTo>
                  <a:pt x="187379" y="125471"/>
                </a:lnTo>
                <a:lnTo>
                  <a:pt x="222978" y="97601"/>
                </a:lnTo>
                <a:lnTo>
                  <a:pt x="260898" y="72837"/>
                </a:lnTo>
                <a:lnTo>
                  <a:pt x="300954" y="51366"/>
                </a:lnTo>
                <a:lnTo>
                  <a:pt x="342960" y="33376"/>
                </a:lnTo>
                <a:lnTo>
                  <a:pt x="386729" y="19056"/>
                </a:lnTo>
                <a:lnTo>
                  <a:pt x="432076" y="8595"/>
                </a:lnTo>
                <a:lnTo>
                  <a:pt x="478814" y="2180"/>
                </a:lnTo>
                <a:lnTo>
                  <a:pt x="526758" y="0"/>
                </a:lnTo>
                <a:lnTo>
                  <a:pt x="526758" y="10777"/>
                </a:lnTo>
                <a:lnTo>
                  <a:pt x="473987" y="13476"/>
                </a:lnTo>
                <a:lnTo>
                  <a:pt x="422743" y="21395"/>
                </a:lnTo>
                <a:lnTo>
                  <a:pt x="373283" y="34274"/>
                </a:lnTo>
                <a:lnTo>
                  <a:pt x="325867" y="51849"/>
                </a:lnTo>
                <a:lnTo>
                  <a:pt x="280754" y="73860"/>
                </a:lnTo>
                <a:lnTo>
                  <a:pt x="238200" y="100043"/>
                </a:lnTo>
                <a:lnTo>
                  <a:pt x="198466" y="130136"/>
                </a:lnTo>
                <a:lnTo>
                  <a:pt x="161809" y="163878"/>
                </a:lnTo>
                <a:lnTo>
                  <a:pt x="128495" y="201002"/>
                </a:lnTo>
                <a:lnTo>
                  <a:pt x="98782" y="241244"/>
                </a:lnTo>
                <a:lnTo>
                  <a:pt x="72930" y="284341"/>
                </a:lnTo>
                <a:lnTo>
                  <a:pt x="51197" y="330032"/>
                </a:lnTo>
                <a:lnTo>
                  <a:pt x="33842" y="378056"/>
                </a:lnTo>
                <a:lnTo>
                  <a:pt x="21125" y="428151"/>
                </a:lnTo>
                <a:lnTo>
                  <a:pt x="13305" y="480055"/>
                </a:lnTo>
                <a:lnTo>
                  <a:pt x="10641" y="533508"/>
                </a:lnTo>
                <a:lnTo>
                  <a:pt x="13305" y="586960"/>
                </a:lnTo>
                <a:lnTo>
                  <a:pt x="21125" y="638864"/>
                </a:lnTo>
                <a:lnTo>
                  <a:pt x="33842" y="688959"/>
                </a:lnTo>
                <a:lnTo>
                  <a:pt x="51197" y="736983"/>
                </a:lnTo>
                <a:lnTo>
                  <a:pt x="72930" y="782674"/>
                </a:lnTo>
                <a:lnTo>
                  <a:pt x="98782" y="825772"/>
                </a:lnTo>
                <a:lnTo>
                  <a:pt x="128495" y="866013"/>
                </a:lnTo>
                <a:lnTo>
                  <a:pt x="161809" y="903137"/>
                </a:lnTo>
                <a:lnTo>
                  <a:pt x="198466" y="936875"/>
                </a:lnTo>
                <a:lnTo>
                  <a:pt x="238200" y="966966"/>
                </a:lnTo>
                <a:lnTo>
                  <a:pt x="280754" y="993148"/>
                </a:lnTo>
                <a:lnTo>
                  <a:pt x="325867" y="1015158"/>
                </a:lnTo>
                <a:lnTo>
                  <a:pt x="373283" y="1032734"/>
                </a:lnTo>
                <a:lnTo>
                  <a:pt x="422743" y="1045614"/>
                </a:lnTo>
                <a:lnTo>
                  <a:pt x="473987" y="1053536"/>
                </a:lnTo>
                <a:lnTo>
                  <a:pt x="526758" y="1056238"/>
                </a:lnTo>
                <a:lnTo>
                  <a:pt x="630883" y="1056238"/>
                </a:lnTo>
                <a:lnTo>
                  <a:pt x="621436" y="1058418"/>
                </a:lnTo>
                <a:lnTo>
                  <a:pt x="574700" y="1064834"/>
                </a:lnTo>
                <a:lnTo>
                  <a:pt x="526758" y="1067016"/>
                </a:lnTo>
                <a:close/>
              </a:path>
              <a:path w="1054100" h="1067435">
                <a:moveTo>
                  <a:pt x="630883" y="1056238"/>
                </a:moveTo>
                <a:lnTo>
                  <a:pt x="526758" y="1056238"/>
                </a:lnTo>
                <a:lnTo>
                  <a:pt x="579528" y="1053536"/>
                </a:lnTo>
                <a:lnTo>
                  <a:pt x="630769" y="1045614"/>
                </a:lnTo>
                <a:lnTo>
                  <a:pt x="680225" y="1032734"/>
                </a:lnTo>
                <a:lnTo>
                  <a:pt x="727636" y="1015158"/>
                </a:lnTo>
                <a:lnTo>
                  <a:pt x="772745" y="993148"/>
                </a:lnTo>
                <a:lnTo>
                  <a:pt x="815293" y="966966"/>
                </a:lnTo>
                <a:lnTo>
                  <a:pt x="855022" y="936875"/>
                </a:lnTo>
                <a:lnTo>
                  <a:pt x="891675" y="903137"/>
                </a:lnTo>
                <a:lnTo>
                  <a:pt x="924985" y="866013"/>
                </a:lnTo>
                <a:lnTo>
                  <a:pt x="954695" y="825772"/>
                </a:lnTo>
                <a:lnTo>
                  <a:pt x="980546" y="782674"/>
                </a:lnTo>
                <a:lnTo>
                  <a:pt x="1002278" y="736983"/>
                </a:lnTo>
                <a:lnTo>
                  <a:pt x="1019631" y="688959"/>
                </a:lnTo>
                <a:lnTo>
                  <a:pt x="1032348" y="638864"/>
                </a:lnTo>
                <a:lnTo>
                  <a:pt x="1040168" y="586960"/>
                </a:lnTo>
                <a:lnTo>
                  <a:pt x="1042832" y="533508"/>
                </a:lnTo>
                <a:lnTo>
                  <a:pt x="1040168" y="480055"/>
                </a:lnTo>
                <a:lnTo>
                  <a:pt x="1032348" y="428151"/>
                </a:lnTo>
                <a:lnTo>
                  <a:pt x="1019631" y="378056"/>
                </a:lnTo>
                <a:lnTo>
                  <a:pt x="1002278" y="330032"/>
                </a:lnTo>
                <a:lnTo>
                  <a:pt x="980546" y="284341"/>
                </a:lnTo>
                <a:lnTo>
                  <a:pt x="954695" y="241244"/>
                </a:lnTo>
                <a:lnTo>
                  <a:pt x="924985" y="201002"/>
                </a:lnTo>
                <a:lnTo>
                  <a:pt x="891675" y="163878"/>
                </a:lnTo>
                <a:lnTo>
                  <a:pt x="855022" y="130136"/>
                </a:lnTo>
                <a:lnTo>
                  <a:pt x="815293" y="100043"/>
                </a:lnTo>
                <a:lnTo>
                  <a:pt x="772745" y="73860"/>
                </a:lnTo>
                <a:lnTo>
                  <a:pt x="727636" y="51849"/>
                </a:lnTo>
                <a:lnTo>
                  <a:pt x="680225" y="34274"/>
                </a:lnTo>
                <a:lnTo>
                  <a:pt x="630769" y="21395"/>
                </a:lnTo>
                <a:lnTo>
                  <a:pt x="579528" y="13476"/>
                </a:lnTo>
                <a:lnTo>
                  <a:pt x="526758" y="10777"/>
                </a:lnTo>
                <a:lnTo>
                  <a:pt x="526758" y="0"/>
                </a:lnTo>
                <a:lnTo>
                  <a:pt x="574700" y="2180"/>
                </a:lnTo>
                <a:lnTo>
                  <a:pt x="621436" y="8595"/>
                </a:lnTo>
                <a:lnTo>
                  <a:pt x="666780" y="19056"/>
                </a:lnTo>
                <a:lnTo>
                  <a:pt x="710546" y="33376"/>
                </a:lnTo>
                <a:lnTo>
                  <a:pt x="752548" y="51366"/>
                </a:lnTo>
                <a:lnTo>
                  <a:pt x="792601" y="72837"/>
                </a:lnTo>
                <a:lnTo>
                  <a:pt x="830518" y="97601"/>
                </a:lnTo>
                <a:lnTo>
                  <a:pt x="866114" y="125471"/>
                </a:lnTo>
                <a:lnTo>
                  <a:pt x="899202" y="156257"/>
                </a:lnTo>
                <a:lnTo>
                  <a:pt x="929597" y="189771"/>
                </a:lnTo>
                <a:lnTo>
                  <a:pt x="957112" y="225825"/>
                </a:lnTo>
                <a:lnTo>
                  <a:pt x="981561" y="264232"/>
                </a:lnTo>
                <a:lnTo>
                  <a:pt x="1002760" y="304801"/>
                </a:lnTo>
                <a:lnTo>
                  <a:pt x="1020521" y="347345"/>
                </a:lnTo>
                <a:lnTo>
                  <a:pt x="1034659" y="391677"/>
                </a:lnTo>
                <a:lnTo>
                  <a:pt x="1044987" y="437606"/>
                </a:lnTo>
                <a:lnTo>
                  <a:pt x="1051321" y="484946"/>
                </a:lnTo>
                <a:lnTo>
                  <a:pt x="1053473" y="533508"/>
                </a:lnTo>
                <a:lnTo>
                  <a:pt x="1051321" y="582069"/>
                </a:lnTo>
                <a:lnTo>
                  <a:pt x="1044987" y="629409"/>
                </a:lnTo>
                <a:lnTo>
                  <a:pt x="1034659" y="675338"/>
                </a:lnTo>
                <a:lnTo>
                  <a:pt x="1020521" y="719669"/>
                </a:lnTo>
                <a:lnTo>
                  <a:pt x="1002760" y="762213"/>
                </a:lnTo>
                <a:lnTo>
                  <a:pt x="981561" y="802781"/>
                </a:lnTo>
                <a:lnTo>
                  <a:pt x="957112" y="841187"/>
                </a:lnTo>
                <a:lnTo>
                  <a:pt x="929597" y="877241"/>
                </a:lnTo>
                <a:lnTo>
                  <a:pt x="899202" y="910754"/>
                </a:lnTo>
                <a:lnTo>
                  <a:pt x="866114" y="941540"/>
                </a:lnTo>
                <a:lnTo>
                  <a:pt x="830518" y="969409"/>
                </a:lnTo>
                <a:lnTo>
                  <a:pt x="792601" y="994174"/>
                </a:lnTo>
                <a:lnTo>
                  <a:pt x="752548" y="1015645"/>
                </a:lnTo>
                <a:lnTo>
                  <a:pt x="710546" y="1033635"/>
                </a:lnTo>
                <a:lnTo>
                  <a:pt x="666780" y="1047955"/>
                </a:lnTo>
                <a:lnTo>
                  <a:pt x="630883" y="1056238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731812" y="3084854"/>
            <a:ext cx="882634" cy="9479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722714" y="3075076"/>
            <a:ext cx="901368" cy="967951"/>
          </a:xfrm>
          <a:custGeom>
            <a:avLst/>
            <a:gdLst/>
            <a:ahLst/>
            <a:cxnLst/>
            <a:rect l="l" t="t" r="r" b="b"/>
            <a:pathLst>
              <a:path w="1054100" h="1067435">
                <a:moveTo>
                  <a:pt x="526758" y="1066951"/>
                </a:moveTo>
                <a:lnTo>
                  <a:pt x="478814" y="1064771"/>
                </a:lnTo>
                <a:lnTo>
                  <a:pt x="432076" y="1058357"/>
                </a:lnTo>
                <a:lnTo>
                  <a:pt x="386729" y="1047896"/>
                </a:lnTo>
                <a:lnTo>
                  <a:pt x="342960" y="1033578"/>
                </a:lnTo>
                <a:lnTo>
                  <a:pt x="300954" y="1015589"/>
                </a:lnTo>
                <a:lnTo>
                  <a:pt x="260898" y="994120"/>
                </a:lnTo>
                <a:lnTo>
                  <a:pt x="222978" y="969358"/>
                </a:lnTo>
                <a:lnTo>
                  <a:pt x="187379" y="941491"/>
                </a:lnTo>
                <a:lnTo>
                  <a:pt x="154288" y="910707"/>
                </a:lnTo>
                <a:lnTo>
                  <a:pt x="123891" y="877196"/>
                </a:lnTo>
                <a:lnTo>
                  <a:pt x="96373" y="841144"/>
                </a:lnTo>
                <a:lnTo>
                  <a:pt x="71920" y="802741"/>
                </a:lnTo>
                <a:lnTo>
                  <a:pt x="50719" y="762175"/>
                </a:lnTo>
                <a:lnTo>
                  <a:pt x="32956" y="719634"/>
                </a:lnTo>
                <a:lnTo>
                  <a:pt x="18817" y="675306"/>
                </a:lnTo>
                <a:lnTo>
                  <a:pt x="8487" y="629380"/>
                </a:lnTo>
                <a:lnTo>
                  <a:pt x="2152" y="582044"/>
                </a:lnTo>
                <a:lnTo>
                  <a:pt x="0" y="533486"/>
                </a:lnTo>
                <a:lnTo>
                  <a:pt x="2152" y="484926"/>
                </a:lnTo>
                <a:lnTo>
                  <a:pt x="8487" y="437588"/>
                </a:lnTo>
                <a:lnTo>
                  <a:pt x="18817" y="391660"/>
                </a:lnTo>
                <a:lnTo>
                  <a:pt x="32956" y="347331"/>
                </a:lnTo>
                <a:lnTo>
                  <a:pt x="50719" y="304788"/>
                </a:lnTo>
                <a:lnTo>
                  <a:pt x="71920" y="264220"/>
                </a:lnTo>
                <a:lnTo>
                  <a:pt x="96373" y="225816"/>
                </a:lnTo>
                <a:lnTo>
                  <a:pt x="123891" y="189763"/>
                </a:lnTo>
                <a:lnTo>
                  <a:pt x="154288" y="156250"/>
                </a:lnTo>
                <a:lnTo>
                  <a:pt x="187379" y="125465"/>
                </a:lnTo>
                <a:lnTo>
                  <a:pt x="222978" y="97597"/>
                </a:lnTo>
                <a:lnTo>
                  <a:pt x="260898" y="72834"/>
                </a:lnTo>
                <a:lnTo>
                  <a:pt x="300954" y="51363"/>
                </a:lnTo>
                <a:lnTo>
                  <a:pt x="342960" y="33375"/>
                </a:lnTo>
                <a:lnTo>
                  <a:pt x="386729" y="19055"/>
                </a:lnTo>
                <a:lnTo>
                  <a:pt x="432076" y="8594"/>
                </a:lnTo>
                <a:lnTo>
                  <a:pt x="478814" y="2180"/>
                </a:lnTo>
                <a:lnTo>
                  <a:pt x="526758" y="0"/>
                </a:lnTo>
                <a:lnTo>
                  <a:pt x="526758" y="10777"/>
                </a:lnTo>
                <a:lnTo>
                  <a:pt x="473984" y="13476"/>
                </a:lnTo>
                <a:lnTo>
                  <a:pt x="422738" y="21395"/>
                </a:lnTo>
                <a:lnTo>
                  <a:pt x="373279" y="34273"/>
                </a:lnTo>
                <a:lnTo>
                  <a:pt x="325863" y="51848"/>
                </a:lnTo>
                <a:lnTo>
                  <a:pt x="280751" y="73857"/>
                </a:lnTo>
                <a:lnTo>
                  <a:pt x="238199" y="100039"/>
                </a:lnTo>
                <a:lnTo>
                  <a:pt x="198465" y="130129"/>
                </a:lnTo>
                <a:lnTo>
                  <a:pt x="161809" y="163867"/>
                </a:lnTo>
                <a:lnTo>
                  <a:pt x="128495" y="200991"/>
                </a:lnTo>
                <a:lnTo>
                  <a:pt x="98782" y="241233"/>
                </a:lnTo>
                <a:lnTo>
                  <a:pt x="72930" y="284330"/>
                </a:lnTo>
                <a:lnTo>
                  <a:pt x="51197" y="330020"/>
                </a:lnTo>
                <a:lnTo>
                  <a:pt x="33842" y="378043"/>
                </a:lnTo>
                <a:lnTo>
                  <a:pt x="21125" y="428136"/>
                </a:lnTo>
                <a:lnTo>
                  <a:pt x="13305" y="480037"/>
                </a:lnTo>
                <a:lnTo>
                  <a:pt x="10641" y="533486"/>
                </a:lnTo>
                <a:lnTo>
                  <a:pt x="13305" y="586934"/>
                </a:lnTo>
                <a:lnTo>
                  <a:pt x="21125" y="638835"/>
                </a:lnTo>
                <a:lnTo>
                  <a:pt x="33842" y="688925"/>
                </a:lnTo>
                <a:lnTo>
                  <a:pt x="51197" y="736945"/>
                </a:lnTo>
                <a:lnTo>
                  <a:pt x="72930" y="782633"/>
                </a:lnTo>
                <a:lnTo>
                  <a:pt x="98782" y="825726"/>
                </a:lnTo>
                <a:lnTo>
                  <a:pt x="128495" y="865963"/>
                </a:lnTo>
                <a:lnTo>
                  <a:pt x="161809" y="903083"/>
                </a:lnTo>
                <a:lnTo>
                  <a:pt x="198465" y="936821"/>
                </a:lnTo>
                <a:lnTo>
                  <a:pt x="238199" y="966912"/>
                </a:lnTo>
                <a:lnTo>
                  <a:pt x="280751" y="993093"/>
                </a:lnTo>
                <a:lnTo>
                  <a:pt x="325863" y="1015102"/>
                </a:lnTo>
                <a:lnTo>
                  <a:pt x="373279" y="1032677"/>
                </a:lnTo>
                <a:lnTo>
                  <a:pt x="422738" y="1045556"/>
                </a:lnTo>
                <a:lnTo>
                  <a:pt x="473984" y="1053475"/>
                </a:lnTo>
                <a:lnTo>
                  <a:pt x="526758" y="1056173"/>
                </a:lnTo>
                <a:lnTo>
                  <a:pt x="630900" y="1056173"/>
                </a:lnTo>
                <a:lnTo>
                  <a:pt x="621435" y="1058357"/>
                </a:lnTo>
                <a:lnTo>
                  <a:pt x="574700" y="1064771"/>
                </a:lnTo>
                <a:lnTo>
                  <a:pt x="526758" y="1066951"/>
                </a:lnTo>
                <a:close/>
              </a:path>
              <a:path w="1054100" h="1067435">
                <a:moveTo>
                  <a:pt x="630900" y="1056173"/>
                </a:moveTo>
                <a:lnTo>
                  <a:pt x="526758" y="1056173"/>
                </a:lnTo>
                <a:lnTo>
                  <a:pt x="579525" y="1053475"/>
                </a:lnTo>
                <a:lnTo>
                  <a:pt x="630765" y="1045556"/>
                </a:lnTo>
                <a:lnTo>
                  <a:pt x="680220" y="1032677"/>
                </a:lnTo>
                <a:lnTo>
                  <a:pt x="727632" y="1015102"/>
                </a:lnTo>
                <a:lnTo>
                  <a:pt x="772742" y="993093"/>
                </a:lnTo>
                <a:lnTo>
                  <a:pt x="815291" y="966912"/>
                </a:lnTo>
                <a:lnTo>
                  <a:pt x="855022" y="936821"/>
                </a:lnTo>
                <a:lnTo>
                  <a:pt x="891675" y="903083"/>
                </a:lnTo>
                <a:lnTo>
                  <a:pt x="924985" y="865963"/>
                </a:lnTo>
                <a:lnTo>
                  <a:pt x="954694" y="825726"/>
                </a:lnTo>
                <a:lnTo>
                  <a:pt x="980543" y="782633"/>
                </a:lnTo>
                <a:lnTo>
                  <a:pt x="1002274" y="736945"/>
                </a:lnTo>
                <a:lnTo>
                  <a:pt x="1019627" y="688925"/>
                </a:lnTo>
                <a:lnTo>
                  <a:pt x="1032343" y="638835"/>
                </a:lnTo>
                <a:lnTo>
                  <a:pt x="1040165" y="586934"/>
                </a:lnTo>
                <a:lnTo>
                  <a:pt x="1042832" y="533486"/>
                </a:lnTo>
                <a:lnTo>
                  <a:pt x="1040165" y="480037"/>
                </a:lnTo>
                <a:lnTo>
                  <a:pt x="1032343" y="428136"/>
                </a:lnTo>
                <a:lnTo>
                  <a:pt x="1019627" y="378043"/>
                </a:lnTo>
                <a:lnTo>
                  <a:pt x="1002274" y="330020"/>
                </a:lnTo>
                <a:lnTo>
                  <a:pt x="980543" y="284330"/>
                </a:lnTo>
                <a:lnTo>
                  <a:pt x="954694" y="241233"/>
                </a:lnTo>
                <a:lnTo>
                  <a:pt x="924985" y="200991"/>
                </a:lnTo>
                <a:lnTo>
                  <a:pt x="891675" y="163867"/>
                </a:lnTo>
                <a:lnTo>
                  <a:pt x="855022" y="130129"/>
                </a:lnTo>
                <a:lnTo>
                  <a:pt x="815291" y="100039"/>
                </a:lnTo>
                <a:lnTo>
                  <a:pt x="772742" y="73857"/>
                </a:lnTo>
                <a:lnTo>
                  <a:pt x="727632" y="51848"/>
                </a:lnTo>
                <a:lnTo>
                  <a:pt x="680220" y="34273"/>
                </a:lnTo>
                <a:lnTo>
                  <a:pt x="630765" y="21395"/>
                </a:lnTo>
                <a:lnTo>
                  <a:pt x="579525" y="13476"/>
                </a:lnTo>
                <a:lnTo>
                  <a:pt x="526758" y="10777"/>
                </a:lnTo>
                <a:lnTo>
                  <a:pt x="526758" y="0"/>
                </a:lnTo>
                <a:lnTo>
                  <a:pt x="574700" y="2180"/>
                </a:lnTo>
                <a:lnTo>
                  <a:pt x="621435" y="8594"/>
                </a:lnTo>
                <a:lnTo>
                  <a:pt x="666779" y="19055"/>
                </a:lnTo>
                <a:lnTo>
                  <a:pt x="710545" y="33375"/>
                </a:lnTo>
                <a:lnTo>
                  <a:pt x="752547" y="51363"/>
                </a:lnTo>
                <a:lnTo>
                  <a:pt x="792599" y="72834"/>
                </a:lnTo>
                <a:lnTo>
                  <a:pt x="830516" y="97597"/>
                </a:lnTo>
                <a:lnTo>
                  <a:pt x="866111" y="125465"/>
                </a:lnTo>
                <a:lnTo>
                  <a:pt x="899198" y="156250"/>
                </a:lnTo>
                <a:lnTo>
                  <a:pt x="929592" y="189763"/>
                </a:lnTo>
                <a:lnTo>
                  <a:pt x="957107" y="225816"/>
                </a:lnTo>
                <a:lnTo>
                  <a:pt x="981557" y="264220"/>
                </a:lnTo>
                <a:lnTo>
                  <a:pt x="1002755" y="304788"/>
                </a:lnTo>
                <a:lnTo>
                  <a:pt x="1020517" y="347331"/>
                </a:lnTo>
                <a:lnTo>
                  <a:pt x="1034655" y="391660"/>
                </a:lnTo>
                <a:lnTo>
                  <a:pt x="1044985" y="437588"/>
                </a:lnTo>
                <a:lnTo>
                  <a:pt x="1051319" y="484926"/>
                </a:lnTo>
                <a:lnTo>
                  <a:pt x="1053473" y="533486"/>
                </a:lnTo>
                <a:lnTo>
                  <a:pt x="1051319" y="582044"/>
                </a:lnTo>
                <a:lnTo>
                  <a:pt x="1044985" y="629380"/>
                </a:lnTo>
                <a:lnTo>
                  <a:pt x="1034655" y="675306"/>
                </a:lnTo>
                <a:lnTo>
                  <a:pt x="1020517" y="719634"/>
                </a:lnTo>
                <a:lnTo>
                  <a:pt x="1002755" y="762175"/>
                </a:lnTo>
                <a:lnTo>
                  <a:pt x="981557" y="802741"/>
                </a:lnTo>
                <a:lnTo>
                  <a:pt x="957107" y="841144"/>
                </a:lnTo>
                <a:lnTo>
                  <a:pt x="929592" y="877196"/>
                </a:lnTo>
                <a:lnTo>
                  <a:pt x="899198" y="910707"/>
                </a:lnTo>
                <a:lnTo>
                  <a:pt x="866111" y="941491"/>
                </a:lnTo>
                <a:lnTo>
                  <a:pt x="830516" y="969358"/>
                </a:lnTo>
                <a:lnTo>
                  <a:pt x="792599" y="994120"/>
                </a:lnTo>
                <a:lnTo>
                  <a:pt x="752547" y="1015589"/>
                </a:lnTo>
                <a:lnTo>
                  <a:pt x="710545" y="1033578"/>
                </a:lnTo>
                <a:lnTo>
                  <a:pt x="666779" y="1047896"/>
                </a:lnTo>
                <a:lnTo>
                  <a:pt x="630900" y="1056173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111449" y="3094424"/>
            <a:ext cx="882623" cy="9479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102347" y="3084633"/>
            <a:ext cx="901368" cy="967951"/>
          </a:xfrm>
          <a:custGeom>
            <a:avLst/>
            <a:gdLst/>
            <a:ahLst/>
            <a:cxnLst/>
            <a:rect l="l" t="t" r="r" b="b"/>
            <a:pathLst>
              <a:path w="1054100" h="1067435">
                <a:moveTo>
                  <a:pt x="526736" y="1066973"/>
                </a:moveTo>
                <a:lnTo>
                  <a:pt x="478794" y="1064793"/>
                </a:lnTo>
                <a:lnTo>
                  <a:pt x="432058" y="1058378"/>
                </a:lnTo>
                <a:lnTo>
                  <a:pt x="386713" y="1047918"/>
                </a:lnTo>
                <a:lnTo>
                  <a:pt x="342946" y="1033599"/>
                </a:lnTo>
                <a:lnTo>
                  <a:pt x="300942" y="1015611"/>
                </a:lnTo>
                <a:lnTo>
                  <a:pt x="260887" y="994142"/>
                </a:lnTo>
                <a:lnTo>
                  <a:pt x="222969" y="969379"/>
                </a:lnTo>
                <a:lnTo>
                  <a:pt x="187371" y="941512"/>
                </a:lnTo>
                <a:lnTo>
                  <a:pt x="154282" y="910729"/>
                </a:lnTo>
                <a:lnTo>
                  <a:pt x="123885" y="877217"/>
                </a:lnTo>
                <a:lnTo>
                  <a:pt x="96368" y="841166"/>
                </a:lnTo>
                <a:lnTo>
                  <a:pt x="71917" y="802763"/>
                </a:lnTo>
                <a:lnTo>
                  <a:pt x="50717" y="762197"/>
                </a:lnTo>
                <a:lnTo>
                  <a:pt x="32955" y="719656"/>
                </a:lnTo>
                <a:lnTo>
                  <a:pt x="18816" y="675328"/>
                </a:lnTo>
                <a:lnTo>
                  <a:pt x="8486" y="629402"/>
                </a:lnTo>
                <a:lnTo>
                  <a:pt x="2152" y="582066"/>
                </a:lnTo>
                <a:lnTo>
                  <a:pt x="0" y="533508"/>
                </a:lnTo>
                <a:lnTo>
                  <a:pt x="2152" y="484946"/>
                </a:lnTo>
                <a:lnTo>
                  <a:pt x="8486" y="437607"/>
                </a:lnTo>
                <a:lnTo>
                  <a:pt x="18816" y="391677"/>
                </a:lnTo>
                <a:lnTo>
                  <a:pt x="32955" y="347347"/>
                </a:lnTo>
                <a:lnTo>
                  <a:pt x="50717" y="304803"/>
                </a:lnTo>
                <a:lnTo>
                  <a:pt x="71917" y="264234"/>
                </a:lnTo>
                <a:lnTo>
                  <a:pt x="96368" y="225828"/>
                </a:lnTo>
                <a:lnTo>
                  <a:pt x="123885" y="189775"/>
                </a:lnTo>
                <a:lnTo>
                  <a:pt x="154282" y="156261"/>
                </a:lnTo>
                <a:lnTo>
                  <a:pt x="187371" y="125475"/>
                </a:lnTo>
                <a:lnTo>
                  <a:pt x="222969" y="97606"/>
                </a:lnTo>
                <a:lnTo>
                  <a:pt x="260887" y="72842"/>
                </a:lnTo>
                <a:lnTo>
                  <a:pt x="300942" y="51370"/>
                </a:lnTo>
                <a:lnTo>
                  <a:pt x="342946" y="33380"/>
                </a:lnTo>
                <a:lnTo>
                  <a:pt x="386713" y="19060"/>
                </a:lnTo>
                <a:lnTo>
                  <a:pt x="432058" y="8598"/>
                </a:lnTo>
                <a:lnTo>
                  <a:pt x="478794" y="2181"/>
                </a:lnTo>
                <a:lnTo>
                  <a:pt x="526736" y="0"/>
                </a:lnTo>
                <a:lnTo>
                  <a:pt x="526736" y="10788"/>
                </a:lnTo>
                <a:lnTo>
                  <a:pt x="473966" y="13486"/>
                </a:lnTo>
                <a:lnTo>
                  <a:pt x="422723" y="21406"/>
                </a:lnTo>
                <a:lnTo>
                  <a:pt x="373266" y="34284"/>
                </a:lnTo>
                <a:lnTo>
                  <a:pt x="325853" y="51859"/>
                </a:lnTo>
                <a:lnTo>
                  <a:pt x="280742" y="73868"/>
                </a:lnTo>
                <a:lnTo>
                  <a:pt x="238192" y="100049"/>
                </a:lnTo>
                <a:lnTo>
                  <a:pt x="198462" y="130140"/>
                </a:lnTo>
                <a:lnTo>
                  <a:pt x="161809" y="163878"/>
                </a:lnTo>
                <a:lnTo>
                  <a:pt x="128495" y="201002"/>
                </a:lnTo>
                <a:lnTo>
                  <a:pt x="98782" y="241244"/>
                </a:lnTo>
                <a:lnTo>
                  <a:pt x="72930" y="284341"/>
                </a:lnTo>
                <a:lnTo>
                  <a:pt x="51197" y="330032"/>
                </a:lnTo>
                <a:lnTo>
                  <a:pt x="33842" y="378056"/>
                </a:lnTo>
                <a:lnTo>
                  <a:pt x="21125" y="428151"/>
                </a:lnTo>
                <a:lnTo>
                  <a:pt x="13305" y="480055"/>
                </a:lnTo>
                <a:lnTo>
                  <a:pt x="10641" y="533508"/>
                </a:lnTo>
                <a:lnTo>
                  <a:pt x="13305" y="586956"/>
                </a:lnTo>
                <a:lnTo>
                  <a:pt x="21125" y="638856"/>
                </a:lnTo>
                <a:lnTo>
                  <a:pt x="33842" y="688947"/>
                </a:lnTo>
                <a:lnTo>
                  <a:pt x="51197" y="736967"/>
                </a:lnTo>
                <a:lnTo>
                  <a:pt x="72930" y="782654"/>
                </a:lnTo>
                <a:lnTo>
                  <a:pt x="98782" y="825747"/>
                </a:lnTo>
                <a:lnTo>
                  <a:pt x="128495" y="865985"/>
                </a:lnTo>
                <a:lnTo>
                  <a:pt x="161809" y="903105"/>
                </a:lnTo>
                <a:lnTo>
                  <a:pt x="198462" y="936843"/>
                </a:lnTo>
                <a:lnTo>
                  <a:pt x="238192" y="966934"/>
                </a:lnTo>
                <a:lnTo>
                  <a:pt x="280742" y="993115"/>
                </a:lnTo>
                <a:lnTo>
                  <a:pt x="325853" y="1015125"/>
                </a:lnTo>
                <a:lnTo>
                  <a:pt x="373266" y="1032702"/>
                </a:lnTo>
                <a:lnTo>
                  <a:pt x="422723" y="1045582"/>
                </a:lnTo>
                <a:lnTo>
                  <a:pt x="473966" y="1053504"/>
                </a:lnTo>
                <a:lnTo>
                  <a:pt x="526736" y="1056205"/>
                </a:lnTo>
                <a:lnTo>
                  <a:pt x="630836" y="1056205"/>
                </a:lnTo>
                <a:lnTo>
                  <a:pt x="621418" y="1058378"/>
                </a:lnTo>
                <a:lnTo>
                  <a:pt x="574680" y="1064793"/>
                </a:lnTo>
                <a:lnTo>
                  <a:pt x="526736" y="1066973"/>
                </a:lnTo>
                <a:close/>
              </a:path>
              <a:path w="1054100" h="1067435">
                <a:moveTo>
                  <a:pt x="630836" y="1056205"/>
                </a:moveTo>
                <a:lnTo>
                  <a:pt x="526736" y="1056205"/>
                </a:lnTo>
                <a:lnTo>
                  <a:pt x="579507" y="1053504"/>
                </a:lnTo>
                <a:lnTo>
                  <a:pt x="630750" y="1045582"/>
                </a:lnTo>
                <a:lnTo>
                  <a:pt x="680208" y="1032702"/>
                </a:lnTo>
                <a:lnTo>
                  <a:pt x="727621" y="1015125"/>
                </a:lnTo>
                <a:lnTo>
                  <a:pt x="772733" y="993115"/>
                </a:lnTo>
                <a:lnTo>
                  <a:pt x="815285" y="966934"/>
                </a:lnTo>
                <a:lnTo>
                  <a:pt x="855018" y="936843"/>
                </a:lnTo>
                <a:lnTo>
                  <a:pt x="891675" y="903105"/>
                </a:lnTo>
                <a:lnTo>
                  <a:pt x="924985" y="865985"/>
                </a:lnTo>
                <a:lnTo>
                  <a:pt x="954695" y="825747"/>
                </a:lnTo>
                <a:lnTo>
                  <a:pt x="980546" y="782654"/>
                </a:lnTo>
                <a:lnTo>
                  <a:pt x="1002278" y="736967"/>
                </a:lnTo>
                <a:lnTo>
                  <a:pt x="1019631" y="688947"/>
                </a:lnTo>
                <a:lnTo>
                  <a:pt x="1032348" y="638856"/>
                </a:lnTo>
                <a:lnTo>
                  <a:pt x="1040168" y="586956"/>
                </a:lnTo>
                <a:lnTo>
                  <a:pt x="1042832" y="533508"/>
                </a:lnTo>
                <a:lnTo>
                  <a:pt x="1040168" y="480055"/>
                </a:lnTo>
                <a:lnTo>
                  <a:pt x="1032348" y="428151"/>
                </a:lnTo>
                <a:lnTo>
                  <a:pt x="1019631" y="378056"/>
                </a:lnTo>
                <a:lnTo>
                  <a:pt x="1002278" y="330032"/>
                </a:lnTo>
                <a:lnTo>
                  <a:pt x="980546" y="284341"/>
                </a:lnTo>
                <a:lnTo>
                  <a:pt x="954695" y="241244"/>
                </a:lnTo>
                <a:lnTo>
                  <a:pt x="924985" y="201002"/>
                </a:lnTo>
                <a:lnTo>
                  <a:pt x="891675" y="163878"/>
                </a:lnTo>
                <a:lnTo>
                  <a:pt x="855018" y="130140"/>
                </a:lnTo>
                <a:lnTo>
                  <a:pt x="815285" y="100049"/>
                </a:lnTo>
                <a:lnTo>
                  <a:pt x="772733" y="73868"/>
                </a:lnTo>
                <a:lnTo>
                  <a:pt x="727621" y="51859"/>
                </a:lnTo>
                <a:lnTo>
                  <a:pt x="680208" y="34284"/>
                </a:lnTo>
                <a:lnTo>
                  <a:pt x="630750" y="21406"/>
                </a:lnTo>
                <a:lnTo>
                  <a:pt x="579507" y="13486"/>
                </a:lnTo>
                <a:lnTo>
                  <a:pt x="526736" y="10788"/>
                </a:lnTo>
                <a:lnTo>
                  <a:pt x="526736" y="0"/>
                </a:lnTo>
                <a:lnTo>
                  <a:pt x="574680" y="2181"/>
                </a:lnTo>
                <a:lnTo>
                  <a:pt x="621418" y="8598"/>
                </a:lnTo>
                <a:lnTo>
                  <a:pt x="666764" y="19060"/>
                </a:lnTo>
                <a:lnTo>
                  <a:pt x="710532" y="33380"/>
                </a:lnTo>
                <a:lnTo>
                  <a:pt x="752536" y="51370"/>
                </a:lnTo>
                <a:lnTo>
                  <a:pt x="792590" y="72842"/>
                </a:lnTo>
                <a:lnTo>
                  <a:pt x="830509" y="97606"/>
                </a:lnTo>
                <a:lnTo>
                  <a:pt x="866106" y="125475"/>
                </a:lnTo>
                <a:lnTo>
                  <a:pt x="899195" y="156261"/>
                </a:lnTo>
                <a:lnTo>
                  <a:pt x="929591" y="189775"/>
                </a:lnTo>
                <a:lnTo>
                  <a:pt x="957107" y="225828"/>
                </a:lnTo>
                <a:lnTo>
                  <a:pt x="981558" y="264234"/>
                </a:lnTo>
                <a:lnTo>
                  <a:pt x="1002757" y="304803"/>
                </a:lnTo>
                <a:lnTo>
                  <a:pt x="1020519" y="347347"/>
                </a:lnTo>
                <a:lnTo>
                  <a:pt x="1034658" y="391677"/>
                </a:lnTo>
                <a:lnTo>
                  <a:pt x="1044987" y="437607"/>
                </a:lnTo>
                <a:lnTo>
                  <a:pt x="1051321" y="484946"/>
                </a:lnTo>
                <a:lnTo>
                  <a:pt x="1053473" y="533508"/>
                </a:lnTo>
                <a:lnTo>
                  <a:pt x="1051321" y="582066"/>
                </a:lnTo>
                <a:lnTo>
                  <a:pt x="1044987" y="629402"/>
                </a:lnTo>
                <a:lnTo>
                  <a:pt x="1034658" y="675328"/>
                </a:lnTo>
                <a:lnTo>
                  <a:pt x="1020519" y="719656"/>
                </a:lnTo>
                <a:lnTo>
                  <a:pt x="1002757" y="762197"/>
                </a:lnTo>
                <a:lnTo>
                  <a:pt x="981558" y="802763"/>
                </a:lnTo>
                <a:lnTo>
                  <a:pt x="957107" y="841166"/>
                </a:lnTo>
                <a:lnTo>
                  <a:pt x="929591" y="877217"/>
                </a:lnTo>
                <a:lnTo>
                  <a:pt x="899195" y="910729"/>
                </a:lnTo>
                <a:lnTo>
                  <a:pt x="866106" y="941512"/>
                </a:lnTo>
                <a:lnTo>
                  <a:pt x="830509" y="969379"/>
                </a:lnTo>
                <a:lnTo>
                  <a:pt x="792590" y="994142"/>
                </a:lnTo>
                <a:lnTo>
                  <a:pt x="752536" y="1015611"/>
                </a:lnTo>
                <a:lnTo>
                  <a:pt x="710532" y="1033599"/>
                </a:lnTo>
                <a:lnTo>
                  <a:pt x="666764" y="1047918"/>
                </a:lnTo>
                <a:lnTo>
                  <a:pt x="630836" y="1056205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465228" y="3672686"/>
            <a:ext cx="882623" cy="94794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76073" y="2465954"/>
            <a:ext cx="497411" cy="54210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56125" y="3662920"/>
            <a:ext cx="901368" cy="967951"/>
          </a:xfrm>
          <a:custGeom>
            <a:avLst/>
            <a:gdLst/>
            <a:ahLst/>
            <a:cxnLst/>
            <a:rect l="l" t="t" r="r" b="b"/>
            <a:pathLst>
              <a:path w="1054100" h="1067435">
                <a:moveTo>
                  <a:pt x="526768" y="1066919"/>
                </a:moveTo>
                <a:lnTo>
                  <a:pt x="478825" y="1064737"/>
                </a:lnTo>
                <a:lnTo>
                  <a:pt x="432087" y="1058322"/>
                </a:lnTo>
                <a:lnTo>
                  <a:pt x="386740" y="1047860"/>
                </a:lnTo>
                <a:lnTo>
                  <a:pt x="342971" y="1033541"/>
                </a:lnTo>
                <a:lnTo>
                  <a:pt x="300964" y="1015553"/>
                </a:lnTo>
                <a:lnTo>
                  <a:pt x="260907" y="994084"/>
                </a:lnTo>
                <a:lnTo>
                  <a:pt x="222986" y="969322"/>
                </a:lnTo>
                <a:lnTo>
                  <a:pt x="187386" y="941456"/>
                </a:lnTo>
                <a:lnTo>
                  <a:pt x="154294" y="910674"/>
                </a:lnTo>
                <a:lnTo>
                  <a:pt x="123895" y="877164"/>
                </a:lnTo>
                <a:lnTo>
                  <a:pt x="96376" y="841114"/>
                </a:lnTo>
                <a:lnTo>
                  <a:pt x="71923" y="802713"/>
                </a:lnTo>
                <a:lnTo>
                  <a:pt x="50721" y="762149"/>
                </a:lnTo>
                <a:lnTo>
                  <a:pt x="32957" y="719611"/>
                </a:lnTo>
                <a:lnTo>
                  <a:pt x="18817" y="675286"/>
                </a:lnTo>
                <a:lnTo>
                  <a:pt x="8487" y="629363"/>
                </a:lnTo>
                <a:lnTo>
                  <a:pt x="2152" y="582030"/>
                </a:lnTo>
                <a:lnTo>
                  <a:pt x="0" y="533475"/>
                </a:lnTo>
                <a:lnTo>
                  <a:pt x="2152" y="484916"/>
                </a:lnTo>
                <a:lnTo>
                  <a:pt x="8487" y="437578"/>
                </a:lnTo>
                <a:lnTo>
                  <a:pt x="18818" y="391651"/>
                </a:lnTo>
                <a:lnTo>
                  <a:pt x="32959" y="347323"/>
                </a:lnTo>
                <a:lnTo>
                  <a:pt x="50723" y="304781"/>
                </a:lnTo>
                <a:lnTo>
                  <a:pt x="71925" y="264215"/>
                </a:lnTo>
                <a:lnTo>
                  <a:pt x="96379" y="225812"/>
                </a:lnTo>
                <a:lnTo>
                  <a:pt x="123899" y="189760"/>
                </a:lnTo>
                <a:lnTo>
                  <a:pt x="154298" y="156249"/>
                </a:lnTo>
                <a:lnTo>
                  <a:pt x="187390" y="125465"/>
                </a:lnTo>
                <a:lnTo>
                  <a:pt x="222990" y="97598"/>
                </a:lnTo>
                <a:lnTo>
                  <a:pt x="260911" y="72836"/>
                </a:lnTo>
                <a:lnTo>
                  <a:pt x="300968" y="51366"/>
                </a:lnTo>
                <a:lnTo>
                  <a:pt x="342973" y="33378"/>
                </a:lnTo>
                <a:lnTo>
                  <a:pt x="386743" y="19058"/>
                </a:lnTo>
                <a:lnTo>
                  <a:pt x="432089" y="8597"/>
                </a:lnTo>
                <a:lnTo>
                  <a:pt x="478826" y="2181"/>
                </a:lnTo>
                <a:lnTo>
                  <a:pt x="526768" y="0"/>
                </a:lnTo>
                <a:lnTo>
                  <a:pt x="526768" y="10777"/>
                </a:lnTo>
                <a:lnTo>
                  <a:pt x="473998" y="13479"/>
                </a:lnTo>
                <a:lnTo>
                  <a:pt x="422755" y="21399"/>
                </a:lnTo>
                <a:lnTo>
                  <a:pt x="373297" y="34278"/>
                </a:lnTo>
                <a:lnTo>
                  <a:pt x="325882" y="51852"/>
                </a:lnTo>
                <a:lnTo>
                  <a:pt x="280769" y="73860"/>
                </a:lnTo>
                <a:lnTo>
                  <a:pt x="238215" y="100040"/>
                </a:lnTo>
                <a:lnTo>
                  <a:pt x="198479" y="130130"/>
                </a:lnTo>
                <a:lnTo>
                  <a:pt x="161819" y="163867"/>
                </a:lnTo>
                <a:lnTo>
                  <a:pt x="128505" y="200987"/>
                </a:lnTo>
                <a:lnTo>
                  <a:pt x="98791" y="241225"/>
                </a:lnTo>
                <a:lnTo>
                  <a:pt x="72937" y="284319"/>
                </a:lnTo>
                <a:lnTo>
                  <a:pt x="51202" y="330007"/>
                </a:lnTo>
                <a:lnTo>
                  <a:pt x="33846" y="378028"/>
                </a:lnTo>
                <a:lnTo>
                  <a:pt x="21127" y="428121"/>
                </a:lnTo>
                <a:lnTo>
                  <a:pt x="13305" y="480024"/>
                </a:lnTo>
                <a:lnTo>
                  <a:pt x="10641" y="533475"/>
                </a:lnTo>
                <a:lnTo>
                  <a:pt x="13305" y="586919"/>
                </a:lnTo>
                <a:lnTo>
                  <a:pt x="21127" y="638816"/>
                </a:lnTo>
                <a:lnTo>
                  <a:pt x="33846" y="688903"/>
                </a:lnTo>
                <a:lnTo>
                  <a:pt x="51202" y="736920"/>
                </a:lnTo>
                <a:lnTo>
                  <a:pt x="72937" y="782604"/>
                </a:lnTo>
                <a:lnTo>
                  <a:pt x="98791" y="825695"/>
                </a:lnTo>
                <a:lnTo>
                  <a:pt x="128505" y="865931"/>
                </a:lnTo>
                <a:lnTo>
                  <a:pt x="161819" y="903051"/>
                </a:lnTo>
                <a:lnTo>
                  <a:pt x="198479" y="936789"/>
                </a:lnTo>
                <a:lnTo>
                  <a:pt x="238215" y="966878"/>
                </a:lnTo>
                <a:lnTo>
                  <a:pt x="280769" y="993058"/>
                </a:lnTo>
                <a:lnTo>
                  <a:pt x="325882" y="1015066"/>
                </a:lnTo>
                <a:lnTo>
                  <a:pt x="373297" y="1032640"/>
                </a:lnTo>
                <a:lnTo>
                  <a:pt x="422755" y="1045519"/>
                </a:lnTo>
                <a:lnTo>
                  <a:pt x="473998" y="1053440"/>
                </a:lnTo>
                <a:lnTo>
                  <a:pt x="526768" y="1056141"/>
                </a:lnTo>
                <a:lnTo>
                  <a:pt x="630895" y="1056141"/>
                </a:lnTo>
                <a:lnTo>
                  <a:pt x="621440" y="1058322"/>
                </a:lnTo>
                <a:lnTo>
                  <a:pt x="574707" y="1064737"/>
                </a:lnTo>
                <a:lnTo>
                  <a:pt x="526768" y="1066919"/>
                </a:lnTo>
                <a:close/>
              </a:path>
              <a:path w="1054100" h="1067435">
                <a:moveTo>
                  <a:pt x="630895" y="1056141"/>
                </a:moveTo>
                <a:lnTo>
                  <a:pt x="526768" y="1056141"/>
                </a:lnTo>
                <a:lnTo>
                  <a:pt x="579538" y="1053440"/>
                </a:lnTo>
                <a:lnTo>
                  <a:pt x="630780" y="1045519"/>
                </a:lnTo>
                <a:lnTo>
                  <a:pt x="680236" y="1032640"/>
                </a:lnTo>
                <a:lnTo>
                  <a:pt x="727647" y="1015066"/>
                </a:lnTo>
                <a:lnTo>
                  <a:pt x="772755" y="993058"/>
                </a:lnTo>
                <a:lnTo>
                  <a:pt x="815304" y="966878"/>
                </a:lnTo>
                <a:lnTo>
                  <a:pt x="855033" y="936789"/>
                </a:lnTo>
                <a:lnTo>
                  <a:pt x="891685" y="903051"/>
                </a:lnTo>
                <a:lnTo>
                  <a:pt x="924995" y="865931"/>
                </a:lnTo>
                <a:lnTo>
                  <a:pt x="954704" y="825695"/>
                </a:lnTo>
                <a:lnTo>
                  <a:pt x="980553" y="782604"/>
                </a:lnTo>
                <a:lnTo>
                  <a:pt x="1002283" y="736920"/>
                </a:lnTo>
                <a:lnTo>
                  <a:pt x="1019635" y="688903"/>
                </a:lnTo>
                <a:lnTo>
                  <a:pt x="1032350" y="638816"/>
                </a:lnTo>
                <a:lnTo>
                  <a:pt x="1040168" y="586919"/>
                </a:lnTo>
                <a:lnTo>
                  <a:pt x="1042832" y="533475"/>
                </a:lnTo>
                <a:lnTo>
                  <a:pt x="1040168" y="480024"/>
                </a:lnTo>
                <a:lnTo>
                  <a:pt x="1032350" y="428121"/>
                </a:lnTo>
                <a:lnTo>
                  <a:pt x="1019635" y="378028"/>
                </a:lnTo>
                <a:lnTo>
                  <a:pt x="1002283" y="330007"/>
                </a:lnTo>
                <a:lnTo>
                  <a:pt x="980553" y="284319"/>
                </a:lnTo>
                <a:lnTo>
                  <a:pt x="954704" y="241225"/>
                </a:lnTo>
                <a:lnTo>
                  <a:pt x="924995" y="200987"/>
                </a:lnTo>
                <a:lnTo>
                  <a:pt x="891685" y="163867"/>
                </a:lnTo>
                <a:lnTo>
                  <a:pt x="855033" y="130130"/>
                </a:lnTo>
                <a:lnTo>
                  <a:pt x="815304" y="100040"/>
                </a:lnTo>
                <a:lnTo>
                  <a:pt x="772755" y="73860"/>
                </a:lnTo>
                <a:lnTo>
                  <a:pt x="727647" y="51852"/>
                </a:lnTo>
                <a:lnTo>
                  <a:pt x="680236" y="34278"/>
                </a:lnTo>
                <a:lnTo>
                  <a:pt x="630780" y="21399"/>
                </a:lnTo>
                <a:lnTo>
                  <a:pt x="579538" y="13479"/>
                </a:lnTo>
                <a:lnTo>
                  <a:pt x="526768" y="10777"/>
                </a:lnTo>
                <a:lnTo>
                  <a:pt x="526768" y="0"/>
                </a:lnTo>
                <a:lnTo>
                  <a:pt x="574709" y="2181"/>
                </a:lnTo>
                <a:lnTo>
                  <a:pt x="621443" y="8597"/>
                </a:lnTo>
                <a:lnTo>
                  <a:pt x="666786" y="19058"/>
                </a:lnTo>
                <a:lnTo>
                  <a:pt x="710551" y="33378"/>
                </a:lnTo>
                <a:lnTo>
                  <a:pt x="752552" y="51366"/>
                </a:lnTo>
                <a:lnTo>
                  <a:pt x="792604" y="72836"/>
                </a:lnTo>
                <a:lnTo>
                  <a:pt x="830521" y="97598"/>
                </a:lnTo>
                <a:lnTo>
                  <a:pt x="866116" y="125465"/>
                </a:lnTo>
                <a:lnTo>
                  <a:pt x="899203" y="156249"/>
                </a:lnTo>
                <a:lnTo>
                  <a:pt x="929597" y="189760"/>
                </a:lnTo>
                <a:lnTo>
                  <a:pt x="957112" y="225812"/>
                </a:lnTo>
                <a:lnTo>
                  <a:pt x="981562" y="264215"/>
                </a:lnTo>
                <a:lnTo>
                  <a:pt x="1002760" y="304781"/>
                </a:lnTo>
                <a:lnTo>
                  <a:pt x="1020521" y="347323"/>
                </a:lnTo>
                <a:lnTo>
                  <a:pt x="1034659" y="391651"/>
                </a:lnTo>
                <a:lnTo>
                  <a:pt x="1044987" y="437578"/>
                </a:lnTo>
                <a:lnTo>
                  <a:pt x="1051321" y="484916"/>
                </a:lnTo>
                <a:lnTo>
                  <a:pt x="1053473" y="533475"/>
                </a:lnTo>
                <a:lnTo>
                  <a:pt x="1051321" y="582031"/>
                </a:lnTo>
                <a:lnTo>
                  <a:pt x="1044987" y="629366"/>
                </a:lnTo>
                <a:lnTo>
                  <a:pt x="1034658" y="675290"/>
                </a:lnTo>
                <a:lnTo>
                  <a:pt x="1020519" y="719615"/>
                </a:lnTo>
                <a:lnTo>
                  <a:pt x="1002757" y="762154"/>
                </a:lnTo>
                <a:lnTo>
                  <a:pt x="981559" y="802718"/>
                </a:lnTo>
                <a:lnTo>
                  <a:pt x="957109" y="841119"/>
                </a:lnTo>
                <a:lnTo>
                  <a:pt x="929593" y="877168"/>
                </a:lnTo>
                <a:lnTo>
                  <a:pt x="899199" y="910678"/>
                </a:lnTo>
                <a:lnTo>
                  <a:pt x="866111" y="941459"/>
                </a:lnTo>
                <a:lnTo>
                  <a:pt x="830516" y="969325"/>
                </a:lnTo>
                <a:lnTo>
                  <a:pt x="792600" y="994086"/>
                </a:lnTo>
                <a:lnTo>
                  <a:pt x="752548" y="1015555"/>
                </a:lnTo>
                <a:lnTo>
                  <a:pt x="710547" y="1033542"/>
                </a:lnTo>
                <a:lnTo>
                  <a:pt x="666783" y="1047861"/>
                </a:lnTo>
                <a:lnTo>
                  <a:pt x="630895" y="1056141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524232" y="1691720"/>
            <a:ext cx="930930" cy="9480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24233" y="1681942"/>
            <a:ext cx="940565" cy="967951"/>
          </a:xfrm>
          <a:custGeom>
            <a:avLst/>
            <a:gdLst/>
            <a:ahLst/>
            <a:cxnLst/>
            <a:rect l="l" t="t" r="r" b="b"/>
            <a:pathLst>
              <a:path w="1054100" h="1067435">
                <a:moveTo>
                  <a:pt x="526747" y="1067027"/>
                </a:moveTo>
                <a:lnTo>
                  <a:pt x="478805" y="1064846"/>
                </a:lnTo>
                <a:lnTo>
                  <a:pt x="432068" y="1058431"/>
                </a:lnTo>
                <a:lnTo>
                  <a:pt x="386723" y="1047969"/>
                </a:lnTo>
                <a:lnTo>
                  <a:pt x="342955" y="1033649"/>
                </a:lnTo>
                <a:lnTo>
                  <a:pt x="300950" y="1015659"/>
                </a:lnTo>
                <a:lnTo>
                  <a:pt x="260895" y="994187"/>
                </a:lnTo>
                <a:lnTo>
                  <a:pt x="222976" y="969422"/>
                </a:lnTo>
                <a:lnTo>
                  <a:pt x="187378" y="941552"/>
                </a:lnTo>
                <a:lnTo>
                  <a:pt x="154287" y="910765"/>
                </a:lnTo>
                <a:lnTo>
                  <a:pt x="123890" y="877250"/>
                </a:lnTo>
                <a:lnTo>
                  <a:pt x="96372" y="841196"/>
                </a:lnTo>
                <a:lnTo>
                  <a:pt x="71920" y="802790"/>
                </a:lnTo>
                <a:lnTo>
                  <a:pt x="50719" y="762220"/>
                </a:lnTo>
                <a:lnTo>
                  <a:pt x="32956" y="719676"/>
                </a:lnTo>
                <a:lnTo>
                  <a:pt x="18817" y="675346"/>
                </a:lnTo>
                <a:lnTo>
                  <a:pt x="8487" y="629417"/>
                </a:lnTo>
                <a:lnTo>
                  <a:pt x="2152" y="582078"/>
                </a:lnTo>
                <a:lnTo>
                  <a:pt x="0" y="533518"/>
                </a:lnTo>
                <a:lnTo>
                  <a:pt x="2152" y="484958"/>
                </a:lnTo>
                <a:lnTo>
                  <a:pt x="8487" y="437620"/>
                </a:lnTo>
                <a:lnTo>
                  <a:pt x="18817" y="391690"/>
                </a:lnTo>
                <a:lnTo>
                  <a:pt x="32956" y="347359"/>
                </a:lnTo>
                <a:lnTo>
                  <a:pt x="50719" y="304814"/>
                </a:lnTo>
                <a:lnTo>
                  <a:pt x="71920" y="264244"/>
                </a:lnTo>
                <a:lnTo>
                  <a:pt x="96372" y="225837"/>
                </a:lnTo>
                <a:lnTo>
                  <a:pt x="123890" y="189782"/>
                </a:lnTo>
                <a:lnTo>
                  <a:pt x="154287" y="156266"/>
                </a:lnTo>
                <a:lnTo>
                  <a:pt x="187378" y="125479"/>
                </a:lnTo>
                <a:lnTo>
                  <a:pt x="222976" y="97608"/>
                </a:lnTo>
                <a:lnTo>
                  <a:pt x="260895" y="72842"/>
                </a:lnTo>
                <a:lnTo>
                  <a:pt x="300950" y="51369"/>
                </a:lnTo>
                <a:lnTo>
                  <a:pt x="342955" y="33379"/>
                </a:lnTo>
                <a:lnTo>
                  <a:pt x="386723" y="19058"/>
                </a:lnTo>
                <a:lnTo>
                  <a:pt x="432068" y="8595"/>
                </a:lnTo>
                <a:lnTo>
                  <a:pt x="478805" y="2180"/>
                </a:lnTo>
                <a:lnTo>
                  <a:pt x="526747" y="0"/>
                </a:lnTo>
                <a:lnTo>
                  <a:pt x="526747" y="10777"/>
                </a:lnTo>
                <a:lnTo>
                  <a:pt x="473977" y="13476"/>
                </a:lnTo>
                <a:lnTo>
                  <a:pt x="422734" y="21397"/>
                </a:lnTo>
                <a:lnTo>
                  <a:pt x="373276" y="34277"/>
                </a:lnTo>
                <a:lnTo>
                  <a:pt x="325862" y="51855"/>
                </a:lnTo>
                <a:lnTo>
                  <a:pt x="280750" y="73867"/>
                </a:lnTo>
                <a:lnTo>
                  <a:pt x="238199" y="100052"/>
                </a:lnTo>
                <a:lnTo>
                  <a:pt x="198465" y="130147"/>
                </a:lnTo>
                <a:lnTo>
                  <a:pt x="161809" y="163889"/>
                </a:lnTo>
                <a:lnTo>
                  <a:pt x="128495" y="201017"/>
                </a:lnTo>
                <a:lnTo>
                  <a:pt x="98782" y="241261"/>
                </a:lnTo>
                <a:lnTo>
                  <a:pt x="72930" y="284359"/>
                </a:lnTo>
                <a:lnTo>
                  <a:pt x="51197" y="330051"/>
                </a:lnTo>
                <a:lnTo>
                  <a:pt x="33842" y="378074"/>
                </a:lnTo>
                <a:lnTo>
                  <a:pt x="21125" y="428168"/>
                </a:lnTo>
                <a:lnTo>
                  <a:pt x="13305" y="480070"/>
                </a:lnTo>
                <a:lnTo>
                  <a:pt x="10641" y="533518"/>
                </a:lnTo>
                <a:lnTo>
                  <a:pt x="13305" y="586970"/>
                </a:lnTo>
                <a:lnTo>
                  <a:pt x="21125" y="638873"/>
                </a:lnTo>
                <a:lnTo>
                  <a:pt x="33842" y="688967"/>
                </a:lnTo>
                <a:lnTo>
                  <a:pt x="51197" y="736990"/>
                </a:lnTo>
                <a:lnTo>
                  <a:pt x="72930" y="782680"/>
                </a:lnTo>
                <a:lnTo>
                  <a:pt x="98782" y="825778"/>
                </a:lnTo>
                <a:lnTo>
                  <a:pt x="128495" y="866021"/>
                </a:lnTo>
                <a:lnTo>
                  <a:pt x="161809" y="903148"/>
                </a:lnTo>
                <a:lnTo>
                  <a:pt x="198465" y="936886"/>
                </a:lnTo>
                <a:lnTo>
                  <a:pt x="238199" y="966978"/>
                </a:lnTo>
                <a:lnTo>
                  <a:pt x="280750" y="993161"/>
                </a:lnTo>
                <a:lnTo>
                  <a:pt x="325862" y="1015173"/>
                </a:lnTo>
                <a:lnTo>
                  <a:pt x="373276" y="1032749"/>
                </a:lnTo>
                <a:lnTo>
                  <a:pt x="422734" y="1045629"/>
                </a:lnTo>
                <a:lnTo>
                  <a:pt x="473977" y="1053550"/>
                </a:lnTo>
                <a:lnTo>
                  <a:pt x="526747" y="1056249"/>
                </a:lnTo>
                <a:lnTo>
                  <a:pt x="630887" y="1056249"/>
                </a:lnTo>
                <a:lnTo>
                  <a:pt x="621428" y="1058431"/>
                </a:lnTo>
                <a:lnTo>
                  <a:pt x="574691" y="1064846"/>
                </a:lnTo>
                <a:lnTo>
                  <a:pt x="526747" y="1067027"/>
                </a:lnTo>
                <a:close/>
              </a:path>
              <a:path w="1054100" h="1067435">
                <a:moveTo>
                  <a:pt x="630887" y="1056249"/>
                </a:moveTo>
                <a:lnTo>
                  <a:pt x="526747" y="1056249"/>
                </a:lnTo>
                <a:lnTo>
                  <a:pt x="579520" y="1053550"/>
                </a:lnTo>
                <a:lnTo>
                  <a:pt x="630765" y="1045629"/>
                </a:lnTo>
                <a:lnTo>
                  <a:pt x="680222" y="1032749"/>
                </a:lnTo>
                <a:lnTo>
                  <a:pt x="727635" y="1015173"/>
                </a:lnTo>
                <a:lnTo>
                  <a:pt x="772744" y="993161"/>
                </a:lnTo>
                <a:lnTo>
                  <a:pt x="815293" y="966978"/>
                </a:lnTo>
                <a:lnTo>
                  <a:pt x="855022" y="936886"/>
                </a:lnTo>
                <a:lnTo>
                  <a:pt x="891675" y="903148"/>
                </a:lnTo>
                <a:lnTo>
                  <a:pt x="924988" y="866021"/>
                </a:lnTo>
                <a:lnTo>
                  <a:pt x="954700" y="825778"/>
                </a:lnTo>
                <a:lnTo>
                  <a:pt x="980550" y="782680"/>
                </a:lnTo>
                <a:lnTo>
                  <a:pt x="1002282" y="736990"/>
                </a:lnTo>
                <a:lnTo>
                  <a:pt x="1019634" y="688967"/>
                </a:lnTo>
                <a:lnTo>
                  <a:pt x="1032349" y="638873"/>
                </a:lnTo>
                <a:lnTo>
                  <a:pt x="1040168" y="586970"/>
                </a:lnTo>
                <a:lnTo>
                  <a:pt x="1042832" y="533518"/>
                </a:lnTo>
                <a:lnTo>
                  <a:pt x="1040168" y="480070"/>
                </a:lnTo>
                <a:lnTo>
                  <a:pt x="1032349" y="428168"/>
                </a:lnTo>
                <a:lnTo>
                  <a:pt x="1019634" y="378074"/>
                </a:lnTo>
                <a:lnTo>
                  <a:pt x="1002282" y="330051"/>
                </a:lnTo>
                <a:lnTo>
                  <a:pt x="980550" y="284359"/>
                </a:lnTo>
                <a:lnTo>
                  <a:pt x="954700" y="241261"/>
                </a:lnTo>
                <a:lnTo>
                  <a:pt x="924988" y="201017"/>
                </a:lnTo>
                <a:lnTo>
                  <a:pt x="891675" y="163889"/>
                </a:lnTo>
                <a:lnTo>
                  <a:pt x="855022" y="130147"/>
                </a:lnTo>
                <a:lnTo>
                  <a:pt x="815293" y="100052"/>
                </a:lnTo>
                <a:lnTo>
                  <a:pt x="772744" y="73867"/>
                </a:lnTo>
                <a:lnTo>
                  <a:pt x="727635" y="51855"/>
                </a:lnTo>
                <a:lnTo>
                  <a:pt x="680222" y="34277"/>
                </a:lnTo>
                <a:lnTo>
                  <a:pt x="630765" y="21397"/>
                </a:lnTo>
                <a:lnTo>
                  <a:pt x="579520" y="13476"/>
                </a:lnTo>
                <a:lnTo>
                  <a:pt x="526747" y="10777"/>
                </a:lnTo>
                <a:lnTo>
                  <a:pt x="526747" y="0"/>
                </a:lnTo>
                <a:lnTo>
                  <a:pt x="574691" y="2180"/>
                </a:lnTo>
                <a:lnTo>
                  <a:pt x="621428" y="8595"/>
                </a:lnTo>
                <a:lnTo>
                  <a:pt x="666774" y="19058"/>
                </a:lnTo>
                <a:lnTo>
                  <a:pt x="710541" y="33379"/>
                </a:lnTo>
                <a:lnTo>
                  <a:pt x="752544" y="51369"/>
                </a:lnTo>
                <a:lnTo>
                  <a:pt x="792598" y="72842"/>
                </a:lnTo>
                <a:lnTo>
                  <a:pt x="830516" y="97608"/>
                </a:lnTo>
                <a:lnTo>
                  <a:pt x="866112" y="125479"/>
                </a:lnTo>
                <a:lnTo>
                  <a:pt x="899201" y="156266"/>
                </a:lnTo>
                <a:lnTo>
                  <a:pt x="929596" y="189782"/>
                </a:lnTo>
                <a:lnTo>
                  <a:pt x="957111" y="225837"/>
                </a:lnTo>
                <a:lnTo>
                  <a:pt x="981561" y="264244"/>
                </a:lnTo>
                <a:lnTo>
                  <a:pt x="1002759" y="304814"/>
                </a:lnTo>
                <a:lnTo>
                  <a:pt x="1020521" y="347359"/>
                </a:lnTo>
                <a:lnTo>
                  <a:pt x="1034659" y="391690"/>
                </a:lnTo>
                <a:lnTo>
                  <a:pt x="1044987" y="437620"/>
                </a:lnTo>
                <a:lnTo>
                  <a:pt x="1051321" y="484958"/>
                </a:lnTo>
                <a:lnTo>
                  <a:pt x="1053473" y="533518"/>
                </a:lnTo>
                <a:lnTo>
                  <a:pt x="1051321" y="582078"/>
                </a:lnTo>
                <a:lnTo>
                  <a:pt x="1044987" y="629417"/>
                </a:lnTo>
                <a:lnTo>
                  <a:pt x="1034659" y="675346"/>
                </a:lnTo>
                <a:lnTo>
                  <a:pt x="1020521" y="719676"/>
                </a:lnTo>
                <a:lnTo>
                  <a:pt x="1002759" y="762220"/>
                </a:lnTo>
                <a:lnTo>
                  <a:pt x="981561" y="802790"/>
                </a:lnTo>
                <a:lnTo>
                  <a:pt x="957111" y="841196"/>
                </a:lnTo>
                <a:lnTo>
                  <a:pt x="929596" y="877250"/>
                </a:lnTo>
                <a:lnTo>
                  <a:pt x="899201" y="910765"/>
                </a:lnTo>
                <a:lnTo>
                  <a:pt x="866112" y="941552"/>
                </a:lnTo>
                <a:lnTo>
                  <a:pt x="830516" y="969422"/>
                </a:lnTo>
                <a:lnTo>
                  <a:pt x="792598" y="994187"/>
                </a:lnTo>
                <a:lnTo>
                  <a:pt x="752544" y="1015659"/>
                </a:lnTo>
                <a:lnTo>
                  <a:pt x="710541" y="1033649"/>
                </a:lnTo>
                <a:lnTo>
                  <a:pt x="666774" y="1047969"/>
                </a:lnTo>
                <a:lnTo>
                  <a:pt x="630887" y="1056249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323840" y="1384876"/>
            <a:ext cx="349644" cy="45599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164441" y="1384877"/>
            <a:ext cx="272278" cy="2886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164442" y="2644594"/>
            <a:ext cx="414303" cy="36346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64442" y="1384877"/>
            <a:ext cx="1476192" cy="159187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321787" y="1384877"/>
            <a:ext cx="351696" cy="46192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164441" y="1384877"/>
            <a:ext cx="472284" cy="4995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64443" y="2433674"/>
            <a:ext cx="715219" cy="54307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79925" y="2471240"/>
            <a:ext cx="493558" cy="53682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23899" y="1384876"/>
            <a:ext cx="534174" cy="45542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164441" y="1384876"/>
            <a:ext cx="470242" cy="46724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164443" y="2477757"/>
            <a:ext cx="429105" cy="52314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561781" y="2911833"/>
            <a:ext cx="647258" cy="9623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580209" y="1804901"/>
            <a:ext cx="93275" cy="69517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176070" y="2465954"/>
            <a:ext cx="487065" cy="52952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>
            <a:spLocks noGrp="1"/>
          </p:cNvSpPr>
          <p:nvPr>
            <p:ph type="title"/>
          </p:nvPr>
        </p:nvSpPr>
        <p:spPr>
          <a:xfrm>
            <a:off x="380961" y="411572"/>
            <a:ext cx="6073375" cy="315940"/>
          </a:xfrm>
          <a:prstGeom prst="rect">
            <a:avLst/>
          </a:prstGeom>
        </p:spPr>
        <p:txBody>
          <a:bodyPr vert="horz" wrap="square" lIns="0" tIns="11132" rIns="0" bIns="0" rtlCol="0" anchor="ctr">
            <a:spAutoFit/>
          </a:bodyPr>
          <a:lstStyle/>
          <a:p>
            <a:pPr marL="11132" marR="4453">
              <a:spcBef>
                <a:spcPts val="88"/>
              </a:spcBef>
            </a:pPr>
            <a:r>
              <a:rPr lang="fr-FR" sz="2200" b="1" spc="-53" dirty="0" err="1">
                <a:solidFill>
                  <a:srgbClr val="E31837"/>
                </a:solidFill>
                <a:latin typeface="Arial"/>
                <a:cs typeface="Arial"/>
              </a:rPr>
              <a:t>Platformes</a:t>
            </a:r>
            <a:r>
              <a:rPr lang="fr-FR" sz="2200" b="1" spc="-53" dirty="0">
                <a:solidFill>
                  <a:srgbClr val="E31837"/>
                </a:solidFill>
                <a:latin typeface="Arial"/>
                <a:cs typeface="Arial"/>
              </a:rPr>
              <a:t> </a:t>
            </a:r>
            <a:r>
              <a:rPr lang="fr-FR" sz="2200" b="1" spc="-53" dirty="0" smtClean="0">
                <a:solidFill>
                  <a:srgbClr val="E31837"/>
                </a:solidFill>
                <a:latin typeface="Arial"/>
                <a:cs typeface="Arial"/>
              </a:rPr>
              <a:t>utilisées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0346972" y="9"/>
            <a:ext cx="320366" cy="347219"/>
          </a:xfrm>
          <a:custGeom>
            <a:avLst/>
            <a:gdLst/>
            <a:ahLst/>
            <a:cxnLst/>
            <a:rect l="l" t="t" r="r" b="b"/>
            <a:pathLst>
              <a:path w="374650" h="382905">
                <a:moveTo>
                  <a:pt x="374027" y="0"/>
                </a:moveTo>
                <a:lnTo>
                  <a:pt x="0" y="0"/>
                </a:lnTo>
                <a:lnTo>
                  <a:pt x="374027" y="382638"/>
                </a:lnTo>
                <a:lnTo>
                  <a:pt x="374027" y="0"/>
                </a:lnTo>
                <a:close/>
              </a:path>
            </a:pathLst>
          </a:custGeom>
          <a:solidFill>
            <a:srgbClr val="A30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256695" y="2263911"/>
            <a:ext cx="410502" cy="4591578"/>
          </a:xfrm>
          <a:custGeom>
            <a:avLst/>
            <a:gdLst/>
            <a:ahLst/>
            <a:cxnLst/>
            <a:rect l="l" t="t" r="r" b="b"/>
            <a:pathLst>
              <a:path w="480059" h="5063490">
                <a:moveTo>
                  <a:pt x="0" y="0"/>
                </a:moveTo>
                <a:lnTo>
                  <a:pt x="0" y="5063413"/>
                </a:lnTo>
                <a:lnTo>
                  <a:pt x="479602" y="5063413"/>
                </a:lnTo>
                <a:lnTo>
                  <a:pt x="479602" y="402120"/>
                </a:lnTo>
                <a:lnTo>
                  <a:pt x="0" y="0"/>
                </a:lnTo>
                <a:close/>
              </a:path>
            </a:pathLst>
          </a:custGeom>
          <a:solidFill>
            <a:srgbClr val="A30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256696" y="5194103"/>
            <a:ext cx="410502" cy="1661813"/>
          </a:xfrm>
          <a:custGeom>
            <a:avLst/>
            <a:gdLst/>
            <a:ahLst/>
            <a:cxnLst/>
            <a:rect l="l" t="t" r="r" b="b"/>
            <a:pathLst>
              <a:path w="480059" h="1832609">
                <a:moveTo>
                  <a:pt x="0" y="0"/>
                </a:moveTo>
                <a:lnTo>
                  <a:pt x="0" y="1832063"/>
                </a:lnTo>
                <a:lnTo>
                  <a:pt x="479590" y="1832063"/>
                </a:lnTo>
                <a:lnTo>
                  <a:pt x="479590" y="402120"/>
                </a:lnTo>
                <a:lnTo>
                  <a:pt x="0" y="0"/>
                </a:lnTo>
                <a:close/>
              </a:path>
            </a:pathLst>
          </a:custGeom>
          <a:solidFill>
            <a:srgbClr val="E31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165074" y="1166473"/>
            <a:ext cx="7820726" cy="0"/>
          </a:xfrm>
          <a:custGeom>
            <a:avLst/>
            <a:gdLst/>
            <a:ahLst/>
            <a:cxnLst/>
            <a:rect l="l" t="t" r="r" b="b"/>
            <a:pathLst>
              <a:path w="9145905">
                <a:moveTo>
                  <a:pt x="0" y="0"/>
                </a:moveTo>
                <a:lnTo>
                  <a:pt x="9145803" y="0"/>
                </a:lnTo>
              </a:path>
            </a:pathLst>
          </a:custGeom>
          <a:ln w="9525">
            <a:solidFill>
              <a:srgbClr val="A4A9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1715131" y="1716763"/>
            <a:ext cx="1773415" cy="416193"/>
          </a:xfrm>
          <a:prstGeom prst="rect">
            <a:avLst/>
          </a:prstGeom>
        </p:spPr>
        <p:txBody>
          <a:bodyPr vert="horz" wrap="square" lIns="0" tIns="31168" rIns="0" bIns="0" rtlCol="0">
            <a:spAutoFit/>
          </a:bodyPr>
          <a:lstStyle/>
          <a:p>
            <a:pPr marR="4453" algn="r">
              <a:spcBef>
                <a:spcPts val="245"/>
              </a:spcBef>
            </a:pP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MOODLE</a:t>
            </a:r>
            <a:endParaRPr lang="fr-FR" sz="2500" spc="-127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247876" y="1684623"/>
            <a:ext cx="1920090" cy="888404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700"/>
              </a:lnSpc>
              <a:spcBef>
                <a:spcPts val="88"/>
              </a:spcBef>
            </a:pP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OPEN </a:t>
            </a: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CLASSROOM</a:t>
            </a:r>
            <a:endParaRPr lang="fr-FR" sz="2500" spc="-127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739074" y="3639606"/>
            <a:ext cx="2246726" cy="44982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700"/>
              </a:lnSpc>
              <a:spcBef>
                <a:spcPts val="88"/>
              </a:spcBef>
            </a:pPr>
            <a:r>
              <a:rPr lang="fr-FR" sz="2500" spc="-127" dirty="0" smtClean="0">
                <a:solidFill>
                  <a:srgbClr val="00B0F0"/>
                </a:solidFill>
                <a:latin typeface="Arial"/>
                <a:cs typeface="Arial"/>
              </a:rPr>
              <a:t>Microsoft Teams</a:t>
            </a:r>
            <a:endParaRPr lang="fr-FR" sz="2500" spc="-127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167306" y="4711177"/>
            <a:ext cx="1977580" cy="39596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10385">
              <a:spcBef>
                <a:spcPts val="565"/>
              </a:spcBef>
            </a:pP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COURSERA</a:t>
            </a:r>
            <a:endParaRPr lang="fr-FR" sz="2500" spc="-127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024035" y="3568169"/>
            <a:ext cx="1991155" cy="416193"/>
          </a:xfrm>
          <a:prstGeom prst="rect">
            <a:avLst/>
          </a:prstGeom>
        </p:spPr>
        <p:txBody>
          <a:bodyPr vert="horz" wrap="square" lIns="0" tIns="31168" rIns="0" bIns="0" rtlCol="0">
            <a:spAutoFit/>
          </a:bodyPr>
          <a:lstStyle/>
          <a:p>
            <a:pPr marR="4453" algn="r">
              <a:spcBef>
                <a:spcPts val="245"/>
              </a:spcBef>
            </a:pP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MY </a:t>
            </a:r>
            <a:r>
              <a:rPr lang="fr-FR" sz="2500" spc="-127" dirty="0">
                <a:solidFill>
                  <a:srgbClr val="00B0F0"/>
                </a:solidFill>
                <a:latin typeface="Arial"/>
                <a:cs typeface="Arial"/>
              </a:rPr>
              <a:t>MOOC</a:t>
            </a:r>
            <a:endParaRPr lang="fr-FR" sz="2500" spc="-127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9693264" y="12"/>
            <a:ext cx="292673" cy="556241"/>
          </a:xfrm>
          <a:custGeom>
            <a:avLst/>
            <a:gdLst/>
            <a:ahLst/>
            <a:cxnLst/>
            <a:rect l="l" t="t" r="r" b="b"/>
            <a:pathLst>
              <a:path w="342265" h="613410">
                <a:moveTo>
                  <a:pt x="0" y="613282"/>
                </a:moveTo>
                <a:lnTo>
                  <a:pt x="341998" y="613282"/>
                </a:lnTo>
                <a:lnTo>
                  <a:pt x="341998" y="0"/>
                </a:lnTo>
                <a:lnTo>
                  <a:pt x="0" y="0"/>
                </a:lnTo>
                <a:lnTo>
                  <a:pt x="0" y="613282"/>
                </a:lnTo>
                <a:close/>
              </a:path>
            </a:pathLst>
          </a:custGeom>
          <a:solidFill>
            <a:srgbClr val="97C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9780321" y="163132"/>
            <a:ext cx="118372" cy="226684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lang="fr-FR" sz="1400" spc="-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5381620" y="1496466"/>
            <a:ext cx="1143008" cy="13573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object 108"/>
          <p:cNvSpPr txBox="1"/>
          <p:nvPr/>
        </p:nvSpPr>
        <p:spPr>
          <a:xfrm>
            <a:off x="1738282" y="5000637"/>
            <a:ext cx="8429684" cy="1365171"/>
          </a:xfrm>
          <a:prstGeom prst="rect">
            <a:avLst/>
          </a:prstGeom>
        </p:spPr>
        <p:txBody>
          <a:bodyPr vert="horz" wrap="square" lIns="0" tIns="31168" rIns="0" bIns="0" rtlCol="0">
            <a:spAutoFit/>
          </a:bodyPr>
          <a:lstStyle/>
          <a:p>
            <a:pPr marR="4453">
              <a:spcBef>
                <a:spcPts val="245"/>
              </a:spcBef>
            </a:pPr>
            <a:r>
              <a:rPr lang="fr-FR" sz="1600" spc="-127" dirty="0">
                <a:solidFill>
                  <a:srgbClr val="FF0000"/>
                </a:solidFill>
                <a:latin typeface="Arial"/>
                <a:cs typeface="Arial"/>
              </a:rPr>
              <a:t>MOODLE : </a:t>
            </a:r>
            <a:r>
              <a:rPr lang="fr-FR" sz="1600" spc="-127" dirty="0">
                <a:solidFill>
                  <a:schemeClr val="tx2"/>
                </a:solidFill>
                <a:latin typeface="Arial"/>
                <a:cs typeface="Arial"/>
              </a:rPr>
              <a:t>https://moodle.org/</a:t>
            </a:r>
          </a:p>
          <a:p>
            <a:pPr marR="4453">
              <a:spcBef>
                <a:spcPts val="245"/>
              </a:spcBef>
            </a:pPr>
            <a:r>
              <a:rPr lang="fr-FR" sz="1600" spc="-127" dirty="0">
                <a:solidFill>
                  <a:srgbClr val="FF0000"/>
                </a:solidFill>
                <a:latin typeface="Arial"/>
                <a:cs typeface="Arial"/>
              </a:rPr>
              <a:t>OPEN CLASSROOM :  </a:t>
            </a:r>
            <a:r>
              <a:rPr lang="fr-FR" sz="1600" spc="-127" dirty="0">
                <a:solidFill>
                  <a:schemeClr val="tx2"/>
                </a:solidFill>
                <a:latin typeface="Arial"/>
                <a:cs typeface="Arial"/>
              </a:rPr>
              <a:t>https://openclassrooms.com/fr/</a:t>
            </a:r>
          </a:p>
          <a:p>
            <a:pPr marR="4453">
              <a:spcBef>
                <a:spcPts val="245"/>
              </a:spcBef>
            </a:pPr>
            <a:r>
              <a:rPr lang="fr-FR" sz="1600" spc="-127" dirty="0" smtClean="0">
                <a:solidFill>
                  <a:srgbClr val="FF0000"/>
                </a:solidFill>
                <a:latin typeface="Arial"/>
                <a:cs typeface="Arial"/>
              </a:rPr>
              <a:t>TEAMS </a:t>
            </a:r>
            <a:r>
              <a:rPr lang="fr-FR" sz="1600" spc="-127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fr-FR" sz="1600" spc="-127" dirty="0">
                <a:solidFill>
                  <a:schemeClr val="tx2"/>
                </a:solidFill>
                <a:latin typeface="Arial"/>
                <a:cs typeface="Arial"/>
              </a:rPr>
              <a:t>https://www.microsoft.com/fr-ww/microsoft-teams/group-chat-software</a:t>
            </a:r>
          </a:p>
          <a:p>
            <a:pPr marR="4453">
              <a:spcBef>
                <a:spcPts val="245"/>
              </a:spcBef>
            </a:pPr>
            <a:r>
              <a:rPr lang="fr-FR" sz="1600" spc="-127" dirty="0" smtClean="0">
                <a:solidFill>
                  <a:srgbClr val="FF0000"/>
                </a:solidFill>
                <a:latin typeface="Arial"/>
                <a:cs typeface="Arial"/>
              </a:rPr>
              <a:t>COURSERA </a:t>
            </a:r>
            <a:r>
              <a:rPr lang="fr-FR" sz="1600" spc="-127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fr-FR" sz="1600" spc="-127" dirty="0">
                <a:solidFill>
                  <a:schemeClr val="tx2"/>
                </a:solidFill>
                <a:latin typeface="Arial"/>
                <a:cs typeface="Arial"/>
              </a:rPr>
              <a:t>https://fr.coursera.org/</a:t>
            </a:r>
          </a:p>
          <a:p>
            <a:pPr marR="4453">
              <a:spcBef>
                <a:spcPts val="245"/>
              </a:spcBef>
            </a:pPr>
            <a:r>
              <a:rPr lang="fr-FR" sz="1600" spc="-127" dirty="0">
                <a:solidFill>
                  <a:srgbClr val="FF0000"/>
                </a:solidFill>
                <a:latin typeface="Arial"/>
                <a:cs typeface="Arial"/>
              </a:rPr>
              <a:t>MY MOOC : </a:t>
            </a:r>
            <a:r>
              <a:rPr lang="fr-FR" sz="1600" spc="-127" dirty="0">
                <a:solidFill>
                  <a:schemeClr val="tx2"/>
                </a:solidFill>
                <a:latin typeface="Arial"/>
                <a:cs typeface="Arial"/>
              </a:rPr>
              <a:t>https://www.my-mooc.com/fr/</a:t>
            </a:r>
            <a:endParaRPr lang="fr-FR" sz="1600" spc="-127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3667109" y="1857364"/>
            <a:ext cx="64293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4238613" y="3286124"/>
            <a:ext cx="64293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5524497" y="3857628"/>
            <a:ext cx="723901" cy="61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381885" y="1857364"/>
            <a:ext cx="64770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4" name="Picture 2" descr="Microsoft Teams — Wikipédia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713" y="3234855"/>
            <a:ext cx="720000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4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44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Platformes utilisées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yemna</dc:creator>
  <cp:lastModifiedBy>yemna</cp:lastModifiedBy>
  <cp:revision>4</cp:revision>
  <dcterms:created xsi:type="dcterms:W3CDTF">2021-03-23T11:46:20Z</dcterms:created>
  <dcterms:modified xsi:type="dcterms:W3CDTF">2021-03-23T12:07:20Z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149926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